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5.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7.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9.xml" ContentType="application/vnd.openxmlformats-officedocument.theme+xml"/>
  <Override PartName="/ppt/slideLayouts/slideLayout144.xml" ContentType="application/vnd.openxmlformats-officedocument.presentationml.slideLayout+xml"/>
  <Override PartName="/ppt/theme/theme10.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70" r:id="rId1"/>
    <p:sldMasterId id="2147483906" r:id="rId2"/>
    <p:sldMasterId id="2147484019" r:id="rId3"/>
    <p:sldMasterId id="2147484034" r:id="rId4"/>
    <p:sldMasterId id="2147484104" r:id="rId5"/>
    <p:sldMasterId id="2147484108" r:id="rId6"/>
    <p:sldMasterId id="2147483734" r:id="rId7"/>
    <p:sldMasterId id="2147484156" r:id="rId8"/>
    <p:sldMasterId id="2147484169" r:id="rId9"/>
    <p:sldMasterId id="2147484183" r:id="rId10"/>
    <p:sldMasterId id="2147484185" r:id="rId11"/>
  </p:sldMasterIdLst>
  <p:notesMasterIdLst>
    <p:notesMasterId r:id="rId45"/>
  </p:notesMasterIdLst>
  <p:handoutMasterIdLst>
    <p:handoutMasterId r:id="rId46"/>
  </p:handoutMasterIdLst>
  <p:sldIdLst>
    <p:sldId id="745" r:id="rId12"/>
    <p:sldId id="692" r:id="rId13"/>
    <p:sldId id="730" r:id="rId14"/>
    <p:sldId id="731" r:id="rId15"/>
    <p:sldId id="732" r:id="rId16"/>
    <p:sldId id="733" r:id="rId17"/>
    <p:sldId id="735" r:id="rId18"/>
    <p:sldId id="734" r:id="rId19"/>
    <p:sldId id="736" r:id="rId20"/>
    <p:sldId id="737" r:id="rId21"/>
    <p:sldId id="738" r:id="rId22"/>
    <p:sldId id="739" r:id="rId23"/>
    <p:sldId id="740" r:id="rId24"/>
    <p:sldId id="741" r:id="rId25"/>
    <p:sldId id="742" r:id="rId26"/>
    <p:sldId id="743" r:id="rId27"/>
    <p:sldId id="348" r:id="rId28"/>
    <p:sldId id="658" r:id="rId29"/>
    <p:sldId id="728" r:id="rId30"/>
    <p:sldId id="604" r:id="rId31"/>
    <p:sldId id="605" r:id="rId32"/>
    <p:sldId id="606" r:id="rId33"/>
    <p:sldId id="726" r:id="rId34"/>
    <p:sldId id="423" r:id="rId35"/>
    <p:sldId id="482" r:id="rId36"/>
    <p:sldId id="595" r:id="rId37"/>
    <p:sldId id="542" r:id="rId38"/>
    <p:sldId id="729" r:id="rId39"/>
    <p:sldId id="406" r:id="rId40"/>
    <p:sldId id="422" r:id="rId41"/>
    <p:sldId id="588" r:id="rId42"/>
    <p:sldId id="603" r:id="rId43"/>
    <p:sldId id="744" r:id="rId4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8529" autoAdjust="0"/>
  </p:normalViewPr>
  <p:slideViewPr>
    <p:cSldViewPr snapToGrid="0" snapToObjects="1">
      <p:cViewPr varScale="1">
        <p:scale>
          <a:sx n="59" d="100"/>
          <a:sy n="59" d="100"/>
        </p:scale>
        <p:origin x="1472" y="48"/>
      </p:cViewPr>
      <p:guideLst>
        <p:guide orient="horz" pos="2160"/>
        <p:guide pos="2880"/>
      </p:guideLst>
    </p:cSldViewPr>
  </p:slideViewPr>
  <p:outlineViewPr>
    <p:cViewPr>
      <p:scale>
        <a:sx n="33" d="100"/>
        <a:sy n="33" d="100"/>
      </p:scale>
      <p:origin x="0" y="-2984"/>
    </p:cViewPr>
  </p:outlineViewPr>
  <p:notesTextViewPr>
    <p:cViewPr>
      <p:scale>
        <a:sx n="75" d="100"/>
        <a:sy n="7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handoutMaster" Target="handoutMasters/handoutMaster1.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96337402885823"/>
          <c:y val="0.1122771578852895"/>
          <c:w val="0.3749919880556048"/>
          <c:h val="0.71143937262457146"/>
        </c:manualLayout>
      </c:layout>
      <c:pieChart>
        <c:varyColors val="1"/>
        <c:dLbls>
          <c:dLblPos val="outEnd"/>
          <c:showLegendKey val="0"/>
          <c:showVal val="1"/>
          <c:showCatName val="0"/>
          <c:showSerName val="0"/>
          <c:showPercent val="0"/>
          <c:showBubbleSize val="0"/>
          <c:showLeaderLines val="0"/>
        </c:dLbls>
        <c:firstSliceAng val="210"/>
      </c:pieChart>
      <c:spPr>
        <a:noFill/>
        <a:ln w="25136">
          <a:noFill/>
        </a:ln>
      </c:spPr>
    </c:plotArea>
    <c:plotVisOnly val="1"/>
    <c:dispBlanksAs val="zero"/>
    <c:showDLblsOverMax val="0"/>
  </c:chart>
  <c:spPr>
    <a:noFill/>
    <a:ln>
      <a:noFill/>
    </a:ln>
  </c:spPr>
  <c:txPr>
    <a:bodyPr/>
    <a:lstStyle/>
    <a:p>
      <a:pPr>
        <a:defRPr sz="2152" b="1" i="0" u="none" strike="noStrike" baseline="0">
          <a:solidFill>
            <a:schemeClr val="tx1"/>
          </a:solidFill>
          <a:latin typeface="Fairfield LH Light"/>
          <a:ea typeface="Fairfield LH Light"/>
          <a:cs typeface="Fairfield LH Ligh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A83FEDA-8DB3-0147-904C-4D98748A8C1D}" type="datetimeFigureOut">
              <a:rPr lang="en-US" smtClean="0"/>
              <a:pPr/>
              <a:t>10/20/2021</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B259644D-075A-0541-8A9B-E72131141422}" type="slidenum">
              <a:rPr lang="en-US" smtClean="0"/>
              <a:pPr/>
              <a:t>‹#›</a:t>
            </a:fld>
            <a:endParaRPr lang="en-US" dirty="0"/>
          </a:p>
        </p:txBody>
      </p:sp>
    </p:spTree>
    <p:extLst>
      <p:ext uri="{BB962C8B-B14F-4D97-AF65-F5344CB8AC3E}">
        <p14:creationId xmlns:p14="http://schemas.microsoft.com/office/powerpoint/2010/main" val="474352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AE9BDE80-5FAD-9E48-99AB-7BFAAD1BCE09}" type="datetimeFigureOut">
              <a:rPr lang="en-US" smtClean="0"/>
              <a:pPr/>
              <a:t>10/20/2021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83A4EB4-1700-E04D-A83C-D2C1F455BF8E}" type="slidenum">
              <a:rPr lang="en-US" smtClean="0"/>
              <a:pPr/>
              <a:t>‹#›</a:t>
            </a:fld>
            <a:endParaRPr lang="en-US" dirty="0"/>
          </a:p>
        </p:txBody>
      </p:sp>
    </p:spTree>
    <p:extLst>
      <p:ext uri="{BB962C8B-B14F-4D97-AF65-F5344CB8AC3E}">
        <p14:creationId xmlns:p14="http://schemas.microsoft.com/office/powerpoint/2010/main" val="301531032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mericansforthearts.org/2020/03/23/10-reasons-to-support-the-arts-in-202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F0783-564C-40F7-9F1A-4A77E53BB2C7}" type="slidenum">
              <a:rPr lang="en-US"/>
              <a:pPr/>
              <a:t>1</a:t>
            </a:fld>
            <a:endParaRPr lang="en-US" dirty="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dirty="0"/>
              <a:t>Change the conversation about the arts. </a:t>
            </a:r>
          </a:p>
          <a:p>
            <a:endParaRPr lang="en-US" dirty="0">
              <a:hlinkClick r:id="" action="ppaction://noaction"/>
            </a:endParaRPr>
          </a:p>
          <a:p>
            <a:endParaRPr lang="en-US" dirty="0"/>
          </a:p>
          <a:p>
            <a:r>
              <a:rPr lang="en-US" dirty="0">
                <a:hlinkClick r:id="rId3"/>
              </a:rPr>
              <a:t>https://www.americansforthearts.org/2020/03/23/10-reasons-to-support-the-arts-in-2020</a:t>
            </a:r>
            <a:endParaRPr lang="en-US" dirty="0"/>
          </a:p>
          <a:p>
            <a:endParaRPr lang="en-US" dirty="0"/>
          </a:p>
        </p:txBody>
      </p:sp>
    </p:spTree>
    <p:extLst>
      <p:ext uri="{BB962C8B-B14F-4D97-AF65-F5344CB8AC3E}">
        <p14:creationId xmlns:p14="http://schemas.microsoft.com/office/powerpoint/2010/main" val="2136953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33309" indent="-233309">
              <a:buFont typeface="+mj-lt"/>
              <a:buAutoNum type="arabicPeriod"/>
            </a:pPr>
            <a:r>
              <a:rPr lang="en-US" dirty="0"/>
              <a:t>Nonlocal attendees spend $47.57 per person, per event, not including admission—more than twice as much as their local counterparts. </a:t>
            </a:r>
          </a:p>
          <a:p>
            <a:pPr marL="233309" indent="-233309">
              <a:buFont typeface="+mj-lt"/>
              <a:buAutoNum type="arabicPeriod"/>
            </a:pPr>
            <a:endParaRPr lang="en-US" dirty="0"/>
          </a:p>
          <a:p>
            <a:pPr marL="233309" indent="-233309">
              <a:buFont typeface="+mj-lt"/>
              <a:buAutoNum type="arabicPeriod"/>
            </a:pPr>
            <a:r>
              <a:rPr lang="en-US" dirty="0"/>
              <a:t>We asked non-local attendees,</a:t>
            </a:r>
            <a:r>
              <a:rPr lang="en-US" baseline="0" dirty="0"/>
              <a:t> “Why are you here?” </a:t>
            </a:r>
            <a:r>
              <a:rPr lang="en-US" dirty="0"/>
              <a:t>69 percent said, “This arts event is the primary purpose for my trip.”</a:t>
            </a:r>
          </a:p>
          <a:p>
            <a:pPr marL="233309" indent="-233309" defTabSz="933237">
              <a:buFont typeface="+mj-lt"/>
              <a:buAutoNum type="arabicPeriod"/>
              <a:defRPr/>
            </a:pPr>
            <a:endParaRPr lang="en-US" dirty="0"/>
          </a:p>
          <a:p>
            <a:pPr marL="233309" indent="-233309" defTabSz="933237">
              <a:buFont typeface="+mj-lt"/>
              <a:buAutoNum type="arabicPeriod"/>
              <a:defRPr/>
            </a:pPr>
            <a:r>
              <a:rPr lang="en-US" dirty="0"/>
              <a:t>We asked local attendees about what they would have done if the arts event that they were attending was not taking place: 41 percent said they would have “traveled to a different community to attend a similar arts event.” </a:t>
            </a:r>
          </a:p>
          <a:p>
            <a:pPr marL="233309" indent="-233309" defTabSz="933237">
              <a:buFont typeface="+mj-lt"/>
              <a:buAutoNum type="arabicPeriod"/>
              <a:defRPr/>
            </a:pPr>
            <a:endParaRPr lang="en-US" dirty="0"/>
          </a:p>
          <a:p>
            <a:pPr marL="233309" indent="-233309" defTabSz="933237">
              <a:buFont typeface="+mj-lt"/>
              <a:buAutoNum type="arabicPeriod"/>
              <a:defRPr/>
            </a:pPr>
            <a:r>
              <a:rPr lang="en-US" dirty="0"/>
              <a:t>Of the 34 percent of arts attendees who are nonresidents, Nationally, 14 percent reported an overnight lodging expense. They average $169.06 per person. When you can get those “heads in beds,” that is when the cash registers start to ring.</a:t>
            </a:r>
          </a:p>
          <a:p>
            <a:pPr marL="233309" indent="-233309">
              <a:buFont typeface="+mj-lt"/>
              <a:buAutoNum type="arabicPeriod"/>
            </a:pPr>
            <a:endParaRPr lang="en-US" b="0" dirty="0"/>
          </a:p>
          <a:p>
            <a:pPr marL="233309" indent="-233309">
              <a:buFont typeface="+mj-lt"/>
              <a:buAutoNum type="arabicPeriod"/>
            </a:pPr>
            <a:r>
              <a:rPr lang="en-US" b="0" dirty="0"/>
              <a:t>These data show the power of the arts draw visitors into their community, and these people spend</a:t>
            </a:r>
            <a:r>
              <a:rPr lang="en-US" b="0" baseline="0" dirty="0"/>
              <a:t> money. It also shows that the arts keep locals and their discretionary spending in the community. That is why we say a vibrant arts community is good for local businesses.  (Putting “cheeks in seats” and </a:t>
            </a:r>
            <a:r>
              <a:rPr lang="en-US" dirty="0"/>
              <a:t>“derrieres in café chairs” </a:t>
            </a:r>
            <a:r>
              <a:rPr lang="en-US" dirty="0">
                <a:sym typeface="Wingdings" panose="05000000000000000000" pitchFamily="2" charset="2"/>
              </a:rPr>
              <a:t>.)</a:t>
            </a:r>
            <a:endParaRPr lang="en-US" b="0" dirty="0"/>
          </a:p>
          <a:p>
            <a:endParaRPr lang="en-US" b="0" dirty="0"/>
          </a:p>
          <a:p>
            <a:r>
              <a:rPr lang="en-US" dirty="0"/>
              <a:t>(For this analysis, only one night of lodging expenses is counted toward the audience expenditure, regardless of how many nights these cultural tourists actually stayed in the community. This conservative approach ensures that the audience-spending figures are not inflated by non-arts-related spending.) </a:t>
            </a:r>
          </a:p>
          <a:p>
            <a:endParaRPr lang="en-US" b="0"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380DB7F-1959-4C78-BD7F-27D19B731638}"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36247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512763"/>
            <a:ext cx="4187825" cy="3141662"/>
          </a:xfrm>
        </p:spPr>
      </p:sp>
      <p:sp>
        <p:nvSpPr>
          <p:cNvPr id="3" name="Notes Placeholder 2"/>
          <p:cNvSpPr>
            <a:spLocks noGrp="1"/>
          </p:cNvSpPr>
          <p:nvPr>
            <p:ph type="body" idx="1"/>
          </p:nvPr>
        </p:nvSpPr>
        <p:spPr/>
        <p:txBody>
          <a:bodyPr/>
          <a:lstStyle/>
          <a:p>
            <a:pPr marL="233309" indent="-233309" defTabSz="933237">
              <a:buFont typeface="+mj-lt"/>
              <a:buAutoNum type="arabicPeriod"/>
            </a:pPr>
            <a:r>
              <a:rPr lang="en-US" dirty="0"/>
              <a:t>Arts organizations employ more than just artists, curators, and musicians. They also pay builders, plumbers, accountants, printers, and occupations spanning many industries. </a:t>
            </a:r>
          </a:p>
          <a:p>
            <a:pPr marL="233309" marR="0" lvl="0" indent="-233309" algn="l" defTabSz="933237" rtl="0" eaLnBrk="1" fontAlgn="auto" latinLnBrk="0" hangingPunct="1">
              <a:lnSpc>
                <a:spcPct val="100000"/>
              </a:lnSpc>
              <a:spcBef>
                <a:spcPts val="0"/>
              </a:spcBef>
              <a:spcAft>
                <a:spcPts val="0"/>
              </a:spcAft>
              <a:buClrTx/>
              <a:buSzTx/>
              <a:buFont typeface="+mj-lt"/>
              <a:buAutoNum type="arabicPeriod"/>
              <a:tabLst/>
              <a:defRPr/>
            </a:pPr>
            <a:endParaRPr lang="en-US" dirty="0"/>
          </a:p>
          <a:p>
            <a:pPr marL="233309" marR="0" lvl="0" indent="-233309" algn="l" defTabSz="933237" rtl="0" eaLnBrk="1" fontAlgn="auto" latinLnBrk="0" hangingPunct="1">
              <a:lnSpc>
                <a:spcPct val="100000"/>
              </a:lnSpc>
              <a:spcBef>
                <a:spcPts val="0"/>
              </a:spcBef>
              <a:spcAft>
                <a:spcPts val="0"/>
              </a:spcAft>
              <a:buClrTx/>
              <a:buSzTx/>
              <a:buFont typeface="+mj-lt"/>
              <a:buAutoNum type="arabicPeriod"/>
              <a:tabLst/>
              <a:defRPr/>
            </a:pPr>
            <a:r>
              <a:rPr lang="en-US" dirty="0"/>
              <a:t>Remember</a:t>
            </a:r>
            <a:r>
              <a:rPr lang="en-US" baseline="0" dirty="0"/>
              <a:t> that our economic analysis measures jobs supported throughout the community. </a:t>
            </a:r>
            <a:endParaRPr lang="en-US" dirty="0"/>
          </a:p>
          <a:p>
            <a:pPr marL="233309" indent="-233309">
              <a:buFont typeface="+mj-lt"/>
              <a:buAutoNum type="arabicPeriod"/>
            </a:pPr>
            <a:endParaRPr lang="en-US" dirty="0"/>
          </a:p>
          <a:p>
            <a:pPr marL="233309" indent="-233309">
              <a:buFont typeface="+mj-lt"/>
              <a:buAutoNum type="arabicPeriod"/>
            </a:pPr>
            <a:r>
              <a:rPr lang="en-US" dirty="0"/>
              <a:t>Because arts organizations are strongly rooted in their community, these are jobs that necessarily remain local and cannot be shipped overseas. (</a:t>
            </a:r>
            <a:r>
              <a:rPr lang="en-US" u="sng" dirty="0"/>
              <a:t>Even in a global economy, arts remain local employers</a:t>
            </a:r>
            <a:r>
              <a:rPr lang="en-US" dirty="0"/>
              <a:t>)</a:t>
            </a:r>
          </a:p>
          <a:p>
            <a:pPr marL="233309" indent="-233309">
              <a:buFont typeface="+mj-lt"/>
              <a:buAutoNum type="arabicPeriod"/>
            </a:pPr>
            <a:endParaRPr lang="en-US" dirty="0"/>
          </a:p>
          <a:p>
            <a:pPr marL="233309" indent="-233309">
              <a:buFont typeface="+mj-lt"/>
              <a:buAutoNum type="arabicPeriod"/>
            </a:pPr>
            <a:r>
              <a:rPr lang="en-US" dirty="0"/>
              <a:t>Arts . . . Not just food for the soul, but putting food on the table for 4.6 million households</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380DB7F-1959-4C78-BD7F-27D19B731638}"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13053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401638"/>
            <a:ext cx="4187825" cy="3141662"/>
          </a:xfrm>
        </p:spPr>
      </p:sp>
      <p:sp>
        <p:nvSpPr>
          <p:cNvPr id="3" name="Notes Placeholder 2"/>
          <p:cNvSpPr>
            <a:spLocks noGrp="1"/>
          </p:cNvSpPr>
          <p:nvPr>
            <p:ph type="body" idx="1"/>
          </p:nvPr>
        </p:nvSpPr>
        <p:spPr/>
        <p:txBody>
          <a:bodyPr/>
          <a:lstStyle/>
          <a:p>
            <a:pPr marL="233309" indent="-233309">
              <a:buFont typeface="+mj-lt"/>
              <a:buAutoNum type="arabicPeriod"/>
            </a:pPr>
            <a:r>
              <a:rPr lang="en-US" dirty="0"/>
              <a:t>Government</a:t>
            </a:r>
            <a:r>
              <a:rPr lang="en-US" baseline="0" dirty="0"/>
              <a:t> receives an estimated $27.5 billion in revenue every year as a result of the economic activity of nonprofit arts organizations and their audiences. </a:t>
            </a:r>
          </a:p>
          <a:p>
            <a:pPr marL="233309" indent="-233309">
              <a:buFont typeface="+mj-lt"/>
              <a:buAutoNum type="arabicPeriod"/>
            </a:pPr>
            <a:endParaRPr lang="en-US" baseline="0" dirty="0"/>
          </a:p>
          <a:p>
            <a:pPr marL="233309" indent="-233309">
              <a:buFont typeface="+mj-lt"/>
              <a:buAutoNum type="arabicPeriod"/>
            </a:pPr>
            <a:r>
              <a:rPr lang="en-US" baseline="0" dirty="0"/>
              <a:t>This is an outstanding yield given that their collective outlay is about $5 billion. </a:t>
            </a:r>
            <a:r>
              <a:rPr lang="en-US" dirty="0"/>
              <a:t>Small</a:t>
            </a:r>
            <a:r>
              <a:rPr lang="en-US" baseline="0" dirty="0"/>
              <a:t> Investment. Big return.</a:t>
            </a:r>
          </a:p>
          <a:p>
            <a:pPr marL="233309" indent="-233309">
              <a:buFont typeface="+mj-lt"/>
              <a:buAutoNum type="arabicPeriod"/>
            </a:pPr>
            <a:endParaRPr lang="en-US" dirty="0"/>
          </a:p>
          <a:p>
            <a:pPr marL="233309" indent="-233309">
              <a:buFont typeface="+mj-lt"/>
              <a:buAutoNum type="arabicPeriod"/>
            </a:pPr>
            <a:r>
              <a:rPr lang="en-US" dirty="0"/>
              <a:t>Currently there are threats against nonprofits because of the mistaken assumption that they only take, but don’t give back. This study shows that beyond their public benefit, there is also a </a:t>
            </a:r>
            <a:r>
              <a:rPr lang="en-US" baseline="0" dirty="0"/>
              <a:t>significant economic return as a result of their investment. Arts funding to nonprofits is not a one-way street.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380DB7F-1959-4C78-BD7F-27D19B731638}"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12524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Font typeface="+mj-lt"/>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380DB7F-1959-4C78-BD7F-27D19B731638}"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17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5753F-0DFD-4CB4-BFBD-5EF811AE1844}" type="slidenum">
              <a:rPr kumimoji="0" lang="en-US" sz="1800" b="0" i="0" u="none" strike="noStrike" kern="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222640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53C3F-4418-4806-BDDC-169459131DCF}" type="slidenum">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35563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86FE-68DA-49D9-853A-718CE97BB2DC}" type="slidenum">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dirty="0"/>
              <a:t>CATTERALL . . . </a:t>
            </a:r>
          </a:p>
          <a:p>
            <a:r>
              <a:rPr lang="en-US" dirty="0"/>
              <a:t>The academic benefits of arts education go beyond math and reading.  An analysis of U.S. Department of Education data by UCLA research James Catterall found that students who were highly involved in the arts performed better on a variety of academic measures than other students (grade point averages, standardized test score, lower drop-out rates, and better attitudes about community service . . . these findings also held when studied across socio-economic strata, suggesting that the arts can "level the playing field" for youngsters from disadvantaged circumstances.</a:t>
            </a:r>
          </a:p>
          <a:p>
            <a:endParaRPr lang="en-US" dirty="0"/>
          </a:p>
          <a:p>
            <a:r>
              <a:rPr lang="en-US" dirty="0"/>
              <a:t>Don’t take my word for it.  In a recent commentary in </a:t>
            </a:r>
            <a:r>
              <a:rPr lang="en-US" i="1" dirty="0"/>
              <a:t>Education Week </a:t>
            </a:r>
            <a:r>
              <a:rPr lang="en-US" dirty="0"/>
              <a:t>by Arkansas Governor Mike Huckabee and former U.S. Secretary of Education Rod Paige, they write, “The arts instill in students the habits of mind that last a lifetime: critical-analysis skills, ability to deal with ambiguity and to solve problems, perseverance, and a drive for excellence.”</a:t>
            </a:r>
          </a:p>
          <a:p>
            <a:endParaRPr lang="en-US" dirty="0"/>
          </a:p>
          <a:p>
            <a:r>
              <a:rPr lang="en-US" dirty="0"/>
              <a:t>Now, it's hard to argue with these facts, but policy makers have found ways to ignore them. Too many of our students in our communities and classrooms simply don't have access to arts education.  Last year’s report by the Council of Basic Education documented, via surveys of 1,000 school principals, what so many of us are observing.  Because of No Child Left Behind laws, our schools are teaching to the test more than ever, and cutting out the liberal arts.  25 percent of the principals reported decreases in instructional time for the arts; 33 percent anticipate future decreases in instructional time.</a:t>
            </a:r>
          </a:p>
        </p:txBody>
      </p:sp>
    </p:spTree>
    <p:extLst>
      <p:ext uri="{BB962C8B-B14F-4D97-AF65-F5344CB8AC3E}">
        <p14:creationId xmlns:p14="http://schemas.microsoft.com/office/powerpoint/2010/main" val="3783829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71B7E-7762-4FC3-92F9-5084E630BD79}" type="slidenum">
              <a:rPr kumimoji="0" lang="en-US" sz="1800" b="0" i="0" u="none" strike="noStrike" kern="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dirty="0"/>
          </a:p>
          <a:p>
            <a:endParaRPr lang="en-US" dirty="0"/>
          </a:p>
          <a:p>
            <a:r>
              <a:rPr lang="en-US" dirty="0"/>
              <a:t>In a national survey about arts programs in hospitals, more than half of the 2,000 responding hospitals indicated having on-site programming for their patients and staff. The reasons are many, but 73 percent present the arts because it aids in a patient’s mental and emotional recovery. </a:t>
            </a:r>
          </a:p>
          <a:p>
            <a:endParaRPr lang="en-US" dirty="0"/>
          </a:p>
          <a:p>
            <a:r>
              <a:rPr lang="en-US" dirty="0"/>
              <a:t>Arts programs in hospitals serve multiple audiences: 96 percent are designed to serve patients directly; 56 percent include the patient’s family members; and 55 percent include programs for staff, as a means to deal with the stress in the healthcare environment.</a:t>
            </a:r>
          </a:p>
          <a:p>
            <a:endParaRPr lang="en-US" dirty="0"/>
          </a:p>
          <a:p>
            <a:r>
              <a:rPr lang="en-US" dirty="0"/>
              <a:t>Hospital arts programs are largely funded by the hospital itself—66 percent of their budgets come from the hospital’s general fund.  These programs are often conducted in partnership with local performing and visual arts organizations, or their local arts agency.</a:t>
            </a:r>
          </a:p>
          <a:p>
            <a:endParaRPr lang="en-US" dirty="0"/>
          </a:p>
          <a:p>
            <a:r>
              <a:rPr lang="en-US" dirty="0"/>
              <a:t>Survey conducted by Joint Commission on Accreditation of Healthcare Organizations, Americans for the Arts, and Society for Arts &amp; Healthcare. </a:t>
            </a:r>
          </a:p>
        </p:txBody>
      </p:sp>
    </p:spTree>
    <p:extLst>
      <p:ext uri="{BB962C8B-B14F-4D97-AF65-F5344CB8AC3E}">
        <p14:creationId xmlns:p14="http://schemas.microsoft.com/office/powerpoint/2010/main" val="2060189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rPr>
              <a:t>Angela P. Meleca | Executive Director</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i="1" dirty="0">
                <a:effectLst/>
                <a:latin typeface="Calibri" panose="020F0502020204030204" pitchFamily="34" charset="0"/>
                <a:ea typeface="Calibri" panose="020F0502020204030204" pitchFamily="34" charset="0"/>
              </a:rPr>
              <a:t>Ohio Citizens for the Arts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83A4EB4-1700-E04D-A83C-D2C1F455BF8E}" type="slidenum">
              <a:rPr lang="en-US" smtClean="0"/>
              <a:pPr/>
              <a:t>23</a:t>
            </a:fld>
            <a:endParaRPr lang="en-US" dirty="0"/>
          </a:p>
        </p:txBody>
      </p:sp>
    </p:spTree>
    <p:extLst>
      <p:ext uri="{BB962C8B-B14F-4D97-AF65-F5344CB8AC3E}">
        <p14:creationId xmlns:p14="http://schemas.microsoft.com/office/powerpoint/2010/main" val="1503215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995753F-0DFD-4CB4-BFBD-5EF811AE1844}"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8900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4C3C6-B075-4AFC-B470-8CFDB21A04BD}" type="slidenum">
              <a:rPr kumimoji="0" lang="en-US" sz="1800" b="0" i="0" u="none" strike="noStrike" kern="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58537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E89251-3006-41DE-BC92-AE459CB1DA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91583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584" rtl="0" eaLnBrk="1" fontAlgn="base" latinLnBrk="0" hangingPunct="1">
              <a:lnSpc>
                <a:spcPct val="100000"/>
              </a:lnSpc>
              <a:spcBef>
                <a:spcPct val="0"/>
              </a:spcBef>
              <a:spcAft>
                <a:spcPct val="0"/>
              </a:spcAft>
              <a:buClrTx/>
              <a:buSzTx/>
              <a:buFontTx/>
              <a:buNone/>
              <a:tabLst/>
              <a:defRPr/>
            </a:pPr>
            <a:fld id="{C995753F-0DFD-4CB4-BFBD-5EF811AE184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1584"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46577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95753F-0DFD-4CB4-BFBD-5EF811AE184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757859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46B9E-158A-4901-9DA7-9028EF5AED7B}" type="slidenum">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p:txBody>
      </p:sp>
      <p:sp>
        <p:nvSpPr>
          <p:cNvPr id="343042" name="Rectangle 2"/>
          <p:cNvSpPr>
            <a:spLocks noGrp="1" noRot="1" noChangeAspect="1" noChangeArrowheads="1" noTextEdit="1"/>
          </p:cNvSpPr>
          <p:nvPr>
            <p:ph type="sldImg"/>
          </p:nvPr>
        </p:nvSpPr>
        <p:spPr>
          <a:xfrm>
            <a:off x="1182688" y="696913"/>
            <a:ext cx="4648200" cy="3486150"/>
          </a:xfrm>
          <a:ln/>
        </p:spPr>
      </p:sp>
      <p:sp>
        <p:nvSpPr>
          <p:cNvPr id="343043" name="Rectangle 3"/>
          <p:cNvSpPr>
            <a:spLocks noGrp="1" noChangeArrowheads="1"/>
          </p:cNvSpPr>
          <p:nvPr>
            <p:ph type="body" idx="1"/>
          </p:nvPr>
        </p:nvSpPr>
        <p:spPr/>
        <p:txBody>
          <a:bodyPr/>
          <a:lstStyle/>
          <a:p>
            <a:r>
              <a:rPr lang="en-US" dirty="0"/>
              <a:t>The 2008, the Conference Board published, Ready to Innovate touts the importance of arts education in building the 21</a:t>
            </a:r>
            <a:r>
              <a:rPr lang="en-US" baseline="30000" dirty="0"/>
              <a:t>st</a:t>
            </a:r>
            <a:r>
              <a:rPr lang="en-US" dirty="0"/>
              <a:t> century workplace.  Arts participation in the school or in the workplace strengthens our “creativity muscles” which builds our creativity, the fuel that drives innovation.  </a:t>
            </a:r>
          </a:p>
          <a:p>
            <a:r>
              <a:rPr lang="en-US" dirty="0"/>
              <a:t>72% of employers say creativity is of primary concern when they’re hiring, and 85% of these employers can’t find the creative applicants they seek. </a:t>
            </a:r>
          </a:p>
          <a:p>
            <a:r>
              <a:rPr lang="en-US" dirty="0"/>
              <a:t>Employers who replied to the survey believe creativity has less to do with finding solutions than with the ability to spot problems or patterns others cannot see.</a:t>
            </a:r>
          </a:p>
          <a:p>
            <a:r>
              <a:rPr lang="en-US" dirty="0"/>
              <a:t>Arts-related study in college is a key creativity indicator to potential employers. </a:t>
            </a:r>
          </a:p>
          <a:p>
            <a:r>
              <a:rPr lang="en-US" dirty="0"/>
              <a:t>Very few employers test for creativity in the hiring process; a noteworthy 27 percent said they use the candidate’s appearance to assess creative ability. </a:t>
            </a:r>
          </a:p>
          <a:p>
            <a:r>
              <a:rPr lang="en-US" dirty="0"/>
              <a:t>The Conference Board report concludes, “..The arts—music creative writing, drawing, dance—provide the skills sought by employers of the Third Millennium.</a:t>
            </a:r>
          </a:p>
        </p:txBody>
      </p:sp>
    </p:spTree>
    <p:extLst>
      <p:ext uri="{BB962C8B-B14F-4D97-AF65-F5344CB8AC3E}">
        <p14:creationId xmlns:p14="http://schemas.microsoft.com/office/powerpoint/2010/main" val="2941530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B8C81-B936-4827-847A-41E4E8FCBE6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pPr marL="228509" indent="-228509"/>
            <a:endParaRPr lang="en-US" dirty="0"/>
          </a:p>
        </p:txBody>
      </p:sp>
    </p:spTree>
    <p:extLst>
      <p:ext uri="{BB962C8B-B14F-4D97-AF65-F5344CB8AC3E}">
        <p14:creationId xmlns:p14="http://schemas.microsoft.com/office/powerpoint/2010/main" val="2606256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83FEE-E55D-4CA1-865C-3303699F271B}" type="slidenum">
              <a:rPr kumimoji="0" lang="en-US" sz="1800" b="0" i="0" u="none" strike="noStrike" kern="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11028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1500"/>
              </a:spcAft>
              <a:buSzPts val="1000"/>
              <a:buFont typeface="Wingdings" panose="05000000000000000000" pitchFamily="2" charset="2"/>
              <a:buChar char=""/>
              <a:tabLst>
                <a:tab pos="457200" algn="l"/>
              </a:tabLst>
            </a:pPr>
            <a:endParaRPr lang="en-US" sz="2000" b="1" dirty="0">
              <a:solidFill>
                <a:srgbClr val="FFFFFF"/>
              </a:solidFill>
              <a:latin typeface="Arial"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3A4EB4-1700-E04D-A83C-D2C1F455BF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7988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Font typeface="+mj-lt"/>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380DB7F-1959-4C78-BD7F-27D19B731638}"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3230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53C3F-4418-4806-BDDC-169459131DCF}" type="slidenum">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23078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366713"/>
            <a:ext cx="4187825" cy="3141662"/>
          </a:xfrm>
        </p:spPr>
      </p:sp>
      <p:sp>
        <p:nvSpPr>
          <p:cNvPr id="3" name="Notes Placeholder 2"/>
          <p:cNvSpPr>
            <a:spLocks noGrp="1"/>
          </p:cNvSpPr>
          <p:nvPr>
            <p:ph type="body" idx="1"/>
          </p:nvPr>
        </p:nvSpPr>
        <p:spPr>
          <a:xfrm>
            <a:off x="702310" y="3706115"/>
            <a:ext cx="5618480" cy="3665458"/>
          </a:xfrm>
        </p:spPr>
        <p:txBody>
          <a:bodyPr>
            <a:normAutofit/>
          </a:bodyPr>
          <a:lstStyle/>
          <a:p>
            <a:pPr marL="233309" indent="-233309">
              <a:buFont typeface="+mj-lt"/>
              <a:buAutoNum type="arabicPeriod"/>
            </a:pPr>
            <a:r>
              <a:rPr lang="en-US" dirty="0"/>
              <a:t>AEP5 changes the conversation about the arts from that of a “</a:t>
            </a:r>
            <a:r>
              <a:rPr lang="en-US" baseline="0" dirty="0"/>
              <a:t>charity” to one about an “investment in an industry” that provides both cultural and economic benefits to the community.</a:t>
            </a:r>
          </a:p>
          <a:p>
            <a:pPr marL="233309" indent="-233309">
              <a:buFont typeface="+mj-lt"/>
              <a:buAutoNum type="arabicPeriod"/>
            </a:pPr>
            <a:endParaRPr lang="en-US" baseline="0" dirty="0"/>
          </a:p>
          <a:p>
            <a:pPr marL="233309" indent="-233309">
              <a:buFont typeface="+mj-lt"/>
              <a:buAutoNum type="arabicPeriod"/>
            </a:pPr>
            <a:r>
              <a:rPr lang="en-US" baseline="0" dirty="0"/>
              <a:t>We’ve heard this story many times since we published our first economic impact study in 1994—probably why the number of study areas has grown from 33 in that first study to 341 in AEP5. And, why in our national surveys of LAA leaders, economic impact remains the #1 case making argument for arts funding.</a:t>
            </a:r>
            <a:endParaRPr lang="en-US" dirty="0"/>
          </a:p>
          <a:p>
            <a:pPr marL="233309" indent="-233309">
              <a:buFont typeface="+mj-lt"/>
              <a:buAutoNum type="arabicPeriod"/>
            </a:pPr>
            <a:endParaRPr lang="en-US" baseline="0" dirty="0"/>
          </a:p>
          <a:p>
            <a:pPr marL="233309" indent="-233309">
              <a:buFont typeface="+mj-lt"/>
              <a:buAutoNum type="arabicPeriod"/>
            </a:pPr>
            <a:r>
              <a:rPr lang="en-US" baseline="0" dirty="0"/>
              <a:t>We must always remember the fundamental benefits of the arts. They inspire, delight, and unite us. Art is a fundamental component of our humanity. I want to stipulate those benefits and challenge you to think of the arts as an industry—one that supports jobs, generates govt. revenue, and is a cornerstone to tourism.</a:t>
            </a:r>
          </a:p>
          <a:p>
            <a:pPr marL="233309" indent="-233309">
              <a:buFont typeface="+mj-lt"/>
              <a:buAutoNum type="arabicPeriod"/>
            </a:pPr>
            <a:endParaRPr lang="en-US" b="0" dirty="0"/>
          </a:p>
          <a:p>
            <a:pPr marL="233309" indent="-233309">
              <a:buFont typeface="+mj-lt"/>
              <a:buAutoNum type="arabicPeriod"/>
            </a:pPr>
            <a:r>
              <a:rPr lang="en-US" b="0" dirty="0"/>
              <a:t>“How can</a:t>
            </a:r>
            <a:r>
              <a:rPr lang="en-US" b="0" baseline="0" dirty="0"/>
              <a:t> a group of arts organizations stimulate the economy?” (</a:t>
            </a:r>
            <a:r>
              <a:rPr lang="en-US" b="0" dirty="0"/>
              <a:t>Tell a personal arts spending</a:t>
            </a:r>
            <a:r>
              <a:rPr lang="en-US" b="0" baseline="0" dirty="0"/>
              <a:t> story that demonstrates how many industries benefit from arts spending</a:t>
            </a:r>
            <a:r>
              <a:rPr lang="en-US" b="0" dirty="0"/>
              <a:t>.)</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380DB7F-1959-4C78-BD7F-27D19B731638}"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80046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446088"/>
            <a:ext cx="4187825" cy="3141662"/>
          </a:xfrm>
        </p:spPr>
      </p:sp>
      <p:sp>
        <p:nvSpPr>
          <p:cNvPr id="3" name="Notes Placeholder 2"/>
          <p:cNvSpPr>
            <a:spLocks noGrp="1"/>
          </p:cNvSpPr>
          <p:nvPr>
            <p:ph type="body" idx="1"/>
          </p:nvPr>
        </p:nvSpPr>
        <p:spPr/>
        <p:txBody>
          <a:bodyPr/>
          <a:lstStyle/>
          <a:p>
            <a:pPr marL="233309" indent="-233309">
              <a:buFont typeface="+mj-lt"/>
              <a:buAutoNum type="arabicPeriod"/>
            </a:pPr>
            <a:r>
              <a:rPr lang="en-US" dirty="0"/>
              <a:t>Total economic activity. Composed of two figures—spending by nonprofit arts and cultural organizations and the event-related spending by their audiences. This is an increase from $135 billion in 2010</a:t>
            </a:r>
          </a:p>
          <a:p>
            <a:pPr marL="233309" indent="-233309">
              <a:buFont typeface="+mj-lt"/>
              <a:buAutoNum type="arabicPeriod"/>
            </a:pPr>
            <a:endParaRPr lang="en-US" dirty="0"/>
          </a:p>
          <a:p>
            <a:pPr marL="233309" indent="-233309">
              <a:buFont typeface="+mj-lt"/>
              <a:buAutoNum type="arabicPeriod"/>
            </a:pPr>
            <a:r>
              <a:rPr lang="en-US" dirty="0"/>
              <a:t>Nonprofit arts and cultural organizations spent an estimated $63.8 billion in 2015. This is a myth buster for people. Sure, we appreciate the beauty of the arts, but most folks don’t realize that these are businesses. They employ people locally, purchase goods and services within the community, are members of the Chamber of Commerce, and involved in the marketing and promotion of their regions. Arts organizations are good business citizens. </a:t>
            </a:r>
          </a:p>
          <a:p>
            <a:r>
              <a:rPr lang="en-US" dirty="0"/>
              <a:t> </a:t>
            </a:r>
          </a:p>
          <a:p>
            <a:pPr lvl="0"/>
            <a:r>
              <a:rPr lang="en-US" dirty="0"/>
              <a:t>What is the economic impact of that spending?</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380DB7F-1959-4C78-BD7F-27D19B731638}"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5447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41350"/>
            <a:ext cx="4187825" cy="3141663"/>
          </a:xfrm>
        </p:spPr>
      </p:sp>
      <p:sp>
        <p:nvSpPr>
          <p:cNvPr id="3" name="Notes Placeholder 2"/>
          <p:cNvSpPr>
            <a:spLocks noGrp="1"/>
          </p:cNvSpPr>
          <p:nvPr>
            <p:ph type="body" idx="1"/>
          </p:nvPr>
        </p:nvSpPr>
        <p:spPr/>
        <p:txBody>
          <a:bodyPr/>
          <a:lstStyle/>
          <a:p>
            <a:pPr marL="233309" indent="-233309">
              <a:buFont typeface="+mj-lt"/>
              <a:buAutoNum type="arabicPeriod"/>
            </a:pPr>
            <a:r>
              <a:rPr lang="en-US" dirty="0"/>
              <a:t>LIKE all industries, spending by arts organizations has a measurable economic impact.  UNLIKE most industries, the arts generate a bounty of event-related spending for local businesses—dollars that land in the pockets of local business establishments such as parking garages, restaurants, retail stores, hotels, and even the local babysitters. </a:t>
            </a:r>
          </a:p>
          <a:p>
            <a:pPr marL="233309" indent="-233309">
              <a:buFont typeface="+mj-lt"/>
              <a:buAutoNum type="arabicPeriod"/>
            </a:pPr>
            <a:endParaRPr lang="en-US" dirty="0"/>
          </a:p>
          <a:p>
            <a:pPr marL="233309" marR="0" lvl="0" indent="-233309" algn="l" defTabSz="914400" rtl="0" eaLnBrk="1" fontAlgn="auto" latinLnBrk="0" hangingPunct="1">
              <a:lnSpc>
                <a:spcPct val="100000"/>
              </a:lnSpc>
              <a:spcBef>
                <a:spcPts val="0"/>
              </a:spcBef>
              <a:spcAft>
                <a:spcPts val="0"/>
              </a:spcAft>
              <a:buClrTx/>
              <a:buSzTx/>
              <a:buFont typeface="+mj-lt"/>
              <a:buAutoNum type="arabicPeriod"/>
              <a:tabLst/>
              <a:defRPr/>
            </a:pPr>
            <a:r>
              <a:rPr lang="en-US" dirty="0"/>
              <a:t>We did 212,691 audience</a:t>
            </a:r>
            <a:r>
              <a:rPr lang="en-US" baseline="0" dirty="0"/>
              <a:t> surveys. This is what the average spending looks like.</a:t>
            </a:r>
            <a:endParaRPr lang="en-US" dirty="0"/>
          </a:p>
          <a:p>
            <a:pPr marL="233309" indent="-233309">
              <a:buFont typeface="+mj-lt"/>
              <a:buAutoNum type="arabicPeriod"/>
            </a:pPr>
            <a:endParaRPr lang="en-US" dirty="0"/>
          </a:p>
          <a:p>
            <a:pPr marL="233309" indent="-233309">
              <a:buFont typeface="+mj-lt"/>
              <a:buAutoNum type="arabicPeriod"/>
            </a:pPr>
            <a:r>
              <a:rPr lang="en-US" dirty="0"/>
              <a:t>Can you still get a room for $4.48?? (Remember, these are averages)</a:t>
            </a:r>
          </a:p>
          <a:p>
            <a:pPr marL="233309" indent="-233309">
              <a:buFont typeface="+mj-lt"/>
              <a:buAutoNum type="arabicPeriod"/>
            </a:pPr>
            <a:endParaRPr lang="en-US" dirty="0"/>
          </a:p>
          <a:p>
            <a:pPr marL="233309" indent="-233309">
              <a:buFont typeface="+mj-lt"/>
              <a:buAutoNum type="arabicPeriod"/>
            </a:pPr>
            <a:r>
              <a:rPr lang="en-US" dirty="0"/>
              <a:t>When you interview 212,000 people, you are going to hear some great stories. My favorite in the “Other” category is a farmer who paid someone $60 to milk his cows so he could go to the theater.</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380DB7F-1959-4C78-BD7F-27D19B731638}"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1537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15"/>
          <p:cNvGrpSpPr>
            <a:grpSpLocks/>
          </p:cNvGrpSpPr>
          <p:nvPr/>
        </p:nvGrpSpPr>
        <p:grpSpPr bwMode="auto">
          <a:xfrm>
            <a:off x="0" y="0"/>
            <a:ext cx="9144000" cy="6918325"/>
            <a:chOff x="0" y="0"/>
            <a:chExt cx="5760" cy="4358"/>
          </a:xfrm>
        </p:grpSpPr>
        <p:sp>
          <p:nvSpPr>
            <p:cNvPr id="3074"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defTabSz="914400" fontAlgn="base">
                <a:spcBef>
                  <a:spcPct val="0"/>
                </a:spcBef>
                <a:spcAft>
                  <a:spcPct val="0"/>
                </a:spcAft>
              </a:pPr>
              <a:endParaRPr lang="en-US" sz="4000" dirty="0">
                <a:solidFill>
                  <a:srgbClr val="FFFFFF"/>
                </a:solidFill>
                <a:latin typeface="Arial" pitchFamily="34" charset="0"/>
              </a:endParaRPr>
            </a:p>
          </p:txBody>
        </p:sp>
        <p:sp>
          <p:nvSpPr>
            <p:cNvPr id="3075"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defTabSz="914400" fontAlgn="base">
                <a:spcBef>
                  <a:spcPct val="0"/>
                </a:spcBef>
                <a:spcAft>
                  <a:spcPct val="0"/>
                </a:spcAft>
              </a:pPr>
              <a:endParaRPr lang="en-US" sz="4000" dirty="0">
                <a:solidFill>
                  <a:srgbClr val="FFFFFF"/>
                </a:solidFill>
                <a:latin typeface="Arial" pitchFamily="34" charset="0"/>
              </a:endParaRPr>
            </a:p>
          </p:txBody>
        </p:sp>
        <p:sp>
          <p:nvSpPr>
            <p:cNvPr id="3076"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pPr>
              <a:endParaRPr lang="en-US" sz="4000" dirty="0">
                <a:solidFill>
                  <a:srgbClr val="FFFFFF"/>
                </a:solidFill>
                <a:latin typeface="Arial" pitchFamily="34" charset="0"/>
              </a:endParaRPr>
            </a:p>
          </p:txBody>
        </p:sp>
        <p:sp>
          <p:nvSpPr>
            <p:cNvPr id="3077"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defTabSz="914400" fontAlgn="base">
                <a:spcBef>
                  <a:spcPct val="0"/>
                </a:spcBef>
                <a:spcAft>
                  <a:spcPct val="0"/>
                </a:spcAft>
              </a:pPr>
              <a:endParaRPr lang="en-US" sz="4000" dirty="0">
                <a:solidFill>
                  <a:srgbClr val="FFFFFF"/>
                </a:solidFill>
                <a:latin typeface="Arial" pitchFamily="34" charset="0"/>
              </a:endParaRPr>
            </a:p>
          </p:txBody>
        </p:sp>
        <p:sp>
          <p:nvSpPr>
            <p:cNvPr id="3078" name="Freeform 6"/>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pPr>
              <a:endParaRPr lang="en-US" sz="4000" dirty="0">
                <a:solidFill>
                  <a:srgbClr val="FFFFFF"/>
                </a:solidFill>
                <a:latin typeface="Arial" pitchFamily="34" charset="0"/>
              </a:endParaRPr>
            </a:p>
          </p:txBody>
        </p:sp>
        <p:sp>
          <p:nvSpPr>
            <p:cNvPr id="3079" name="Freeform 7"/>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defTabSz="914400" fontAlgn="base">
                <a:spcBef>
                  <a:spcPct val="0"/>
                </a:spcBef>
                <a:spcAft>
                  <a:spcPct val="0"/>
                </a:spcAft>
              </a:pPr>
              <a:endParaRPr lang="en-US" sz="4000" dirty="0">
                <a:solidFill>
                  <a:srgbClr val="FFFFFF"/>
                </a:solidFill>
                <a:latin typeface="Arial" pitchFamily="34" charset="0"/>
              </a:endParaRPr>
            </a:p>
          </p:txBody>
        </p:sp>
        <p:sp>
          <p:nvSpPr>
            <p:cNvPr id="3080"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pPr>
              <a:endParaRPr lang="en-US" sz="4000" dirty="0">
                <a:solidFill>
                  <a:srgbClr val="FFFFFF"/>
                </a:solidFill>
                <a:latin typeface="Arial" pitchFamily="34" charset="0"/>
              </a:endParaRPr>
            </a:p>
          </p:txBody>
        </p:sp>
        <p:sp>
          <p:nvSpPr>
            <p:cNvPr id="3081" name="Freeform 9"/>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pPr>
              <a:endParaRPr lang="en-US" sz="4000" dirty="0">
                <a:solidFill>
                  <a:srgbClr val="FFFFFF"/>
                </a:solidFill>
                <a:latin typeface="Arial" pitchFamily="34" charset="0"/>
              </a:endParaRPr>
            </a:p>
          </p:txBody>
        </p:sp>
      </p:grpSp>
      <p:sp>
        <p:nvSpPr>
          <p:cNvPr id="3082"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088" name="Rectangle 16"/>
          <p:cNvSpPr>
            <a:spLocks noGrp="1" noChangeArrowheads="1"/>
          </p:cNvSpPr>
          <p:nvPr>
            <p:ph type="dt" sz="quarter" idx="2"/>
          </p:nvPr>
        </p:nvSpPr>
        <p:spPr/>
        <p:txBody>
          <a:bodyPr/>
          <a:lstStyle>
            <a:lvl1pPr>
              <a:spcBef>
                <a:spcPct val="0"/>
              </a:spcBef>
              <a:defRPr/>
            </a:lvl1pPr>
          </a:lstStyle>
          <a:p>
            <a:endParaRPr lang="en-US" dirty="0">
              <a:solidFill>
                <a:srgbClr val="FFFFFF"/>
              </a:solidFill>
            </a:endParaRPr>
          </a:p>
        </p:txBody>
      </p:sp>
      <p:sp>
        <p:nvSpPr>
          <p:cNvPr id="3089" name="Rectangle 17"/>
          <p:cNvSpPr>
            <a:spLocks noGrp="1" noChangeArrowheads="1"/>
          </p:cNvSpPr>
          <p:nvPr>
            <p:ph type="ftr" sz="quarter" idx="3"/>
          </p:nvPr>
        </p:nvSpPr>
        <p:spPr/>
        <p:txBody>
          <a:bodyPr/>
          <a:lstStyle>
            <a:lvl1pPr>
              <a:spcBef>
                <a:spcPct val="0"/>
              </a:spcBef>
              <a:defRPr/>
            </a:lvl1pPr>
          </a:lstStyle>
          <a:p>
            <a:endParaRPr lang="en-US" dirty="0">
              <a:solidFill>
                <a:srgbClr val="FFFFFF"/>
              </a:solidFill>
            </a:endParaRPr>
          </a:p>
        </p:txBody>
      </p:sp>
      <p:sp>
        <p:nvSpPr>
          <p:cNvPr id="3090" name="Rectangle 18"/>
          <p:cNvSpPr>
            <a:spLocks noGrp="1" noChangeArrowheads="1"/>
          </p:cNvSpPr>
          <p:nvPr>
            <p:ph type="sldNum" sz="quarter" idx="4"/>
          </p:nvPr>
        </p:nvSpPr>
        <p:spPr/>
        <p:txBody>
          <a:bodyPr/>
          <a:lstStyle>
            <a:lvl1pPr>
              <a:spcBef>
                <a:spcPct val="0"/>
              </a:spcBef>
              <a:defRPr/>
            </a:lvl1pPr>
          </a:lstStyle>
          <a:p>
            <a:fld id="{68D6CD81-D6B1-47E9-B319-6BD1816245B0}" type="slidenum">
              <a:rPr lang="en-US">
                <a:solidFill>
                  <a:srgbClr val="FFFFFF"/>
                </a:solidFill>
              </a:rPr>
              <a:pPr/>
              <a:t>‹#›</a:t>
            </a:fld>
            <a:endParaRPr lang="en-US" dirty="0">
              <a:solidFill>
                <a:srgbClr val="FFFFFF"/>
              </a:solidFill>
            </a:endParaRPr>
          </a:p>
        </p:txBody>
      </p:sp>
      <p:pic>
        <p:nvPicPr>
          <p:cNvPr id="3091" name="Picture 1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325" y="41275"/>
            <a:ext cx="935038" cy="1177925"/>
          </a:xfrm>
          <a:prstGeom prst="rect">
            <a:avLst/>
          </a:prstGeom>
          <a:noFill/>
          <a:ln w="9525">
            <a:noFill/>
            <a:miter lim="800000"/>
            <a:headEnd/>
            <a:tailEnd/>
          </a:ln>
          <a:effectLst/>
        </p:spPr>
      </p:pic>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9C97F0D-CB6B-4FF8-ABF7-BC80DB2A1D77}" type="slidenum">
              <a:rPr lang="en-US">
                <a:solidFill>
                  <a:srgbClr val="FFFFFF"/>
                </a:solidFill>
              </a:rPr>
              <a:pPr/>
              <a:t>‹#›</a:t>
            </a:fld>
            <a:endParaRPr lang="en-US" dirty="0">
              <a:solidFill>
                <a:srgbClr val="FFFFFF"/>
              </a:solidFill>
            </a:endParaRPr>
          </a:p>
        </p:txBody>
      </p:sp>
    </p:spTree>
  </p:cSld>
  <p:clrMapOvr>
    <a:masterClrMapping/>
  </p:clrMapOvr>
  <p:transition spd="slow"/>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Fill2_Title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7" y="857958"/>
            <a:ext cx="7387623" cy="457048"/>
          </a:xfrm>
        </p:spPr>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331099"/>
            <a:ext cx="6733351" cy="590215"/>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sp>
        <p:nvSpPr>
          <p:cNvPr id="21" name="TextBox 20"/>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22" name="TextBox 21"/>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grpSp>
        <p:nvGrpSpPr>
          <p:cNvPr id="11" name="Group 10"/>
          <p:cNvGrpSpPr/>
          <p:nvPr userDrawn="1"/>
        </p:nvGrpSpPr>
        <p:grpSpPr>
          <a:xfrm>
            <a:off x="6965726" y="6232981"/>
            <a:ext cx="1933546" cy="355982"/>
            <a:chOff x="10239375" y="6688139"/>
            <a:chExt cx="2842245" cy="523426"/>
          </a:xfrm>
        </p:grpSpPr>
        <p:pic>
          <p:nvPicPr>
            <p:cNvPr id="12" name="Picture 11"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13" name="Picture 12"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4"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37849383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Fill2_Text Option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7385997"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25791"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4000" y="1851257"/>
            <a:ext cx="7870391" cy="35240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grpSp>
        <p:nvGrpSpPr>
          <p:cNvPr id="12" name="Group 11"/>
          <p:cNvGrpSpPr/>
          <p:nvPr userDrawn="1"/>
        </p:nvGrpSpPr>
        <p:grpSpPr>
          <a:xfrm>
            <a:off x="6965726" y="6232981"/>
            <a:ext cx="1933546" cy="355982"/>
            <a:chOff x="10239375" y="6688139"/>
            <a:chExt cx="2842245" cy="523426"/>
          </a:xfrm>
        </p:grpSpPr>
        <p:pic>
          <p:nvPicPr>
            <p:cNvPr id="13" name="Picture 12"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7"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32595080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7385997"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25791"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sp>
        <p:nvSpPr>
          <p:cNvPr id="12" name="Text Placeholder 4"/>
          <p:cNvSpPr>
            <a:spLocks noGrp="1"/>
          </p:cNvSpPr>
          <p:nvPr>
            <p:ph type="body" sz="quarter" idx="14" hasCustomPrompt="1"/>
          </p:nvPr>
        </p:nvSpPr>
        <p:spPr>
          <a:xfrm>
            <a:off x="233365" y="1865606"/>
            <a:ext cx="8288337"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grpSp>
        <p:nvGrpSpPr>
          <p:cNvPr id="13" name="Group 12"/>
          <p:cNvGrpSpPr/>
          <p:nvPr userDrawn="1"/>
        </p:nvGrpSpPr>
        <p:grpSpPr>
          <a:xfrm>
            <a:off x="6965726" y="6232981"/>
            <a:ext cx="1933546" cy="355982"/>
            <a:chOff x="10239375" y="6688139"/>
            <a:chExt cx="2842245" cy="523426"/>
          </a:xfrm>
        </p:grpSpPr>
        <p:pic>
          <p:nvPicPr>
            <p:cNvPr id="20" name="Picture 19"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1" name="Picture 20"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6"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18824977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Fill3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xfrm>
            <a:off x="232377" y="857958"/>
            <a:ext cx="7387623" cy="457048"/>
          </a:xfrm>
        </p:spPr>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bwMode="black">
          <a:xfrm>
            <a:off x="232376" y="331099"/>
            <a:ext cx="6733351" cy="590215"/>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sp>
        <p:nvSpPr>
          <p:cNvPr id="13" name="TextBox 12"/>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grpSp>
        <p:nvGrpSpPr>
          <p:cNvPr id="11" name="Group 10"/>
          <p:cNvGrpSpPr/>
          <p:nvPr userDrawn="1"/>
        </p:nvGrpSpPr>
        <p:grpSpPr>
          <a:xfrm>
            <a:off x="6965726" y="6232981"/>
            <a:ext cx="1933546" cy="355982"/>
            <a:chOff x="10239375" y="6688139"/>
            <a:chExt cx="2842245" cy="523426"/>
          </a:xfrm>
        </p:grpSpPr>
        <p:pic>
          <p:nvPicPr>
            <p:cNvPr id="12" name="Picture 11"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19" name="Picture 18"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4"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2026283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Fill3_Text Option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7" y="857958"/>
            <a:ext cx="7540023"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7" y="331099"/>
            <a:ext cx="6733349"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851261"/>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grpSp>
        <p:nvGrpSpPr>
          <p:cNvPr id="12" name="Group 11"/>
          <p:cNvGrpSpPr/>
          <p:nvPr userDrawn="1"/>
        </p:nvGrpSpPr>
        <p:grpSpPr>
          <a:xfrm>
            <a:off x="6965726" y="6232981"/>
            <a:ext cx="1933546" cy="355982"/>
            <a:chOff x="10239375" y="6688139"/>
            <a:chExt cx="2842245" cy="523426"/>
          </a:xfrm>
        </p:grpSpPr>
        <p:pic>
          <p:nvPicPr>
            <p:cNvPr id="13" name="Picture 12"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7"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28122963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7" y="857958"/>
            <a:ext cx="7463823"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7" y="331099"/>
            <a:ext cx="6733349"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sp>
        <p:nvSpPr>
          <p:cNvPr id="12" name="Text Placeholder 4"/>
          <p:cNvSpPr>
            <a:spLocks noGrp="1"/>
          </p:cNvSpPr>
          <p:nvPr>
            <p:ph type="body" sz="quarter" idx="14" hasCustomPrompt="1"/>
          </p:nvPr>
        </p:nvSpPr>
        <p:spPr>
          <a:xfrm>
            <a:off x="233365" y="1865606"/>
            <a:ext cx="8288337"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grpSp>
        <p:nvGrpSpPr>
          <p:cNvPr id="13" name="Group 12"/>
          <p:cNvGrpSpPr/>
          <p:nvPr userDrawn="1"/>
        </p:nvGrpSpPr>
        <p:grpSpPr>
          <a:xfrm>
            <a:off x="6965726" y="6232981"/>
            <a:ext cx="1933546" cy="355982"/>
            <a:chOff x="10239375" y="6688139"/>
            <a:chExt cx="2842245" cy="523426"/>
          </a:xfrm>
        </p:grpSpPr>
        <p:pic>
          <p:nvPicPr>
            <p:cNvPr id="20" name="Picture 19"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2" name="Picture 21"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6"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4450983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9526" y="-9523"/>
            <a:ext cx="4714345" cy="6875913"/>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 name="connsiteX0" fmla="*/ 0 w 3797216"/>
              <a:gd name="connsiteY0" fmla="*/ 8966 h 5152466"/>
              <a:gd name="connsiteX1" fmla="*/ 441511 w 3797216"/>
              <a:gd name="connsiteY1" fmla="*/ 0 h 5152466"/>
              <a:gd name="connsiteX2" fmla="*/ 3797216 w 3797216"/>
              <a:gd name="connsiteY2" fmla="*/ 5152466 h 5152466"/>
              <a:gd name="connsiteX3" fmla="*/ 0 w 3797216"/>
              <a:gd name="connsiteY3" fmla="*/ 5152466 h 5152466"/>
              <a:gd name="connsiteX4" fmla="*/ 0 w 3797216"/>
              <a:gd name="connsiteY4" fmla="*/ 8966 h 5152466"/>
              <a:gd name="connsiteX0" fmla="*/ 0 w 3797216"/>
              <a:gd name="connsiteY0" fmla="*/ 0 h 5143500"/>
              <a:gd name="connsiteX1" fmla="*/ 299780 w 3797216"/>
              <a:gd name="connsiteY1" fmla="*/ 16201 h 5143500"/>
              <a:gd name="connsiteX2" fmla="*/ 3797216 w 3797216"/>
              <a:gd name="connsiteY2" fmla="*/ 5143500 h 5143500"/>
              <a:gd name="connsiteX3" fmla="*/ 0 w 3797216"/>
              <a:gd name="connsiteY3" fmla="*/ 5143500 h 5143500"/>
              <a:gd name="connsiteX4" fmla="*/ 0 w 3797216"/>
              <a:gd name="connsiteY4" fmla="*/ 0 h 5143500"/>
              <a:gd name="connsiteX0" fmla="*/ 0 w 3974380"/>
              <a:gd name="connsiteY0" fmla="*/ 0 h 5143500"/>
              <a:gd name="connsiteX1" fmla="*/ 299780 w 3974380"/>
              <a:gd name="connsiteY1" fmla="*/ 16201 h 5143500"/>
              <a:gd name="connsiteX2" fmla="*/ 3974380 w 3974380"/>
              <a:gd name="connsiteY2" fmla="*/ 5118334 h 5143500"/>
              <a:gd name="connsiteX3" fmla="*/ 0 w 3974380"/>
              <a:gd name="connsiteY3" fmla="*/ 5143500 h 5143500"/>
              <a:gd name="connsiteX4" fmla="*/ 0 w 3974380"/>
              <a:gd name="connsiteY4" fmla="*/ 0 h 5143500"/>
              <a:gd name="connsiteX0" fmla="*/ 0 w 3974380"/>
              <a:gd name="connsiteY0" fmla="*/ 2675 h 5146175"/>
              <a:gd name="connsiteX1" fmla="*/ 306867 w 3974380"/>
              <a:gd name="connsiteY1" fmla="*/ 0 h 5146175"/>
              <a:gd name="connsiteX2" fmla="*/ 3974380 w 3974380"/>
              <a:gd name="connsiteY2" fmla="*/ 5121009 h 5146175"/>
              <a:gd name="connsiteX3" fmla="*/ 0 w 3974380"/>
              <a:gd name="connsiteY3" fmla="*/ 5146175 h 5146175"/>
              <a:gd name="connsiteX4" fmla="*/ 0 w 3974380"/>
              <a:gd name="connsiteY4" fmla="*/ 2675 h 5146175"/>
              <a:gd name="connsiteX0" fmla="*/ 0 w 3974380"/>
              <a:gd name="connsiteY0" fmla="*/ 2675 h 5152467"/>
              <a:gd name="connsiteX1" fmla="*/ 306867 w 3974380"/>
              <a:gd name="connsiteY1" fmla="*/ 0 h 5152467"/>
              <a:gd name="connsiteX2" fmla="*/ 3974380 w 3974380"/>
              <a:gd name="connsiteY2" fmla="*/ 5152467 h 5152467"/>
              <a:gd name="connsiteX3" fmla="*/ 0 w 3974380"/>
              <a:gd name="connsiteY3" fmla="*/ 5146175 h 5152467"/>
              <a:gd name="connsiteX4" fmla="*/ 0 w 3974380"/>
              <a:gd name="connsiteY4" fmla="*/ 2675 h 5152467"/>
              <a:gd name="connsiteX0" fmla="*/ 0 w 3974380"/>
              <a:gd name="connsiteY0" fmla="*/ 2675 h 5152467"/>
              <a:gd name="connsiteX1" fmla="*/ 306867 w 3974380"/>
              <a:gd name="connsiteY1" fmla="*/ 0 h 5152467"/>
              <a:gd name="connsiteX2" fmla="*/ 3974380 w 3974380"/>
              <a:gd name="connsiteY2" fmla="*/ 5152467 h 5152467"/>
              <a:gd name="connsiteX3" fmla="*/ 21260 w 3974380"/>
              <a:gd name="connsiteY3" fmla="*/ 5146175 h 5152467"/>
              <a:gd name="connsiteX4" fmla="*/ 0 w 3974380"/>
              <a:gd name="connsiteY4" fmla="*/ 2675 h 5152467"/>
              <a:gd name="connsiteX0" fmla="*/ 0 w 3974380"/>
              <a:gd name="connsiteY0" fmla="*/ 2675 h 5152467"/>
              <a:gd name="connsiteX1" fmla="*/ 306867 w 3974380"/>
              <a:gd name="connsiteY1" fmla="*/ 0 h 5152467"/>
              <a:gd name="connsiteX2" fmla="*/ 3974380 w 3974380"/>
              <a:gd name="connsiteY2" fmla="*/ 5152467 h 5152467"/>
              <a:gd name="connsiteX3" fmla="*/ 14173 w 3974380"/>
              <a:gd name="connsiteY3" fmla="*/ 5152467 h 5152467"/>
              <a:gd name="connsiteX4" fmla="*/ 0 w 3974380"/>
              <a:gd name="connsiteY4" fmla="*/ 2675 h 5152467"/>
              <a:gd name="connsiteX0" fmla="*/ 3766 w 3978146"/>
              <a:gd name="connsiteY0" fmla="*/ 2675 h 5152467"/>
              <a:gd name="connsiteX1" fmla="*/ 310633 w 3978146"/>
              <a:gd name="connsiteY1" fmla="*/ 0 h 5152467"/>
              <a:gd name="connsiteX2" fmla="*/ 3978146 w 3978146"/>
              <a:gd name="connsiteY2" fmla="*/ 5152467 h 5152467"/>
              <a:gd name="connsiteX3" fmla="*/ 1847 w 3978146"/>
              <a:gd name="connsiteY3" fmla="*/ 5152467 h 5152467"/>
              <a:gd name="connsiteX4" fmla="*/ 3766 w 3978146"/>
              <a:gd name="connsiteY4" fmla="*/ 2675 h 5152467"/>
              <a:gd name="connsiteX0" fmla="*/ 0 w 3982426"/>
              <a:gd name="connsiteY0" fmla="*/ 0 h 5171223"/>
              <a:gd name="connsiteX1" fmla="*/ 314913 w 3982426"/>
              <a:gd name="connsiteY1" fmla="*/ 18756 h 5171223"/>
              <a:gd name="connsiteX2" fmla="*/ 3982426 w 3982426"/>
              <a:gd name="connsiteY2" fmla="*/ 5171223 h 5171223"/>
              <a:gd name="connsiteX3" fmla="*/ 6127 w 3982426"/>
              <a:gd name="connsiteY3" fmla="*/ 5171223 h 5171223"/>
              <a:gd name="connsiteX4" fmla="*/ 0 w 3982426"/>
              <a:gd name="connsiteY4" fmla="*/ 0 h 5171223"/>
              <a:gd name="connsiteX0" fmla="*/ 0 w 3982426"/>
              <a:gd name="connsiteY0" fmla="*/ 0 h 5156935"/>
              <a:gd name="connsiteX1" fmla="*/ 314913 w 3982426"/>
              <a:gd name="connsiteY1" fmla="*/ 4468 h 5156935"/>
              <a:gd name="connsiteX2" fmla="*/ 3982426 w 3982426"/>
              <a:gd name="connsiteY2" fmla="*/ 5156935 h 5156935"/>
              <a:gd name="connsiteX3" fmla="*/ 6127 w 3982426"/>
              <a:gd name="connsiteY3" fmla="*/ 5156935 h 5156935"/>
              <a:gd name="connsiteX4" fmla="*/ 0 w 3982426"/>
              <a:gd name="connsiteY4" fmla="*/ 0 h 5156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426" h="5156935">
                <a:moveTo>
                  <a:pt x="0" y="0"/>
                </a:moveTo>
                <a:lnTo>
                  <a:pt x="314913" y="4468"/>
                </a:lnTo>
                <a:lnTo>
                  <a:pt x="3982426" y="5156935"/>
                </a:lnTo>
                <a:lnTo>
                  <a:pt x="6127" y="5156935"/>
                </a:lnTo>
                <a:cubicBezTo>
                  <a:pt x="-960" y="3442435"/>
                  <a:pt x="7087" y="1714500"/>
                  <a:pt x="0" y="0"/>
                </a:cubicBezTo>
                <a:close/>
              </a:path>
            </a:pathLst>
          </a:custGeom>
        </p:spPr>
        <p:txBody>
          <a:bodyPr/>
          <a:lstStyle/>
          <a:p>
            <a:r>
              <a:rPr lang="en-US" dirty="0"/>
              <a:t>Click icon to add picture</a:t>
            </a:r>
            <a:endParaRPr lang="en-GB" dirty="0"/>
          </a:p>
        </p:txBody>
      </p:sp>
      <p:sp>
        <p:nvSpPr>
          <p:cNvPr id="2" name="Title 1"/>
          <p:cNvSpPr>
            <a:spLocks noGrp="1"/>
          </p:cNvSpPr>
          <p:nvPr>
            <p:ph type="ctrTitle" hasCustomPrompt="1"/>
          </p:nvPr>
        </p:nvSpPr>
        <p:spPr>
          <a:xfrm>
            <a:off x="4176001" y="2952519"/>
            <a:ext cx="4699059" cy="512448"/>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176001" y="3819109"/>
            <a:ext cx="4699059" cy="1776400"/>
          </a:xfr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20" name="Text Placeholder 19"/>
          <p:cNvSpPr>
            <a:spLocks noGrp="1"/>
          </p:cNvSpPr>
          <p:nvPr>
            <p:ph type="body" sz="quarter" idx="13" hasCustomPrompt="1"/>
          </p:nvPr>
        </p:nvSpPr>
        <p:spPr>
          <a:xfrm>
            <a:off x="4176001" y="1700807"/>
            <a:ext cx="4699059" cy="1001215"/>
          </a:xfrm>
        </p:spPr>
        <p:txBody>
          <a:bodyPr anchor="b">
            <a:normAutofit/>
          </a:bodyPr>
          <a:lstStyle>
            <a:lvl1pPr>
              <a:defRPr sz="2200" b="0" cap="none" baseline="0">
                <a:solidFill>
                  <a:schemeClr val="bg2"/>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741938" y="548681"/>
            <a:ext cx="1165276" cy="648072"/>
          </a:xfrm>
          <a:solidFill>
            <a:schemeClr val="bg1"/>
          </a:solidFill>
        </p:spPr>
        <p:txBody>
          <a:bodyPr/>
          <a:lstStyle>
            <a:lvl1pPr algn="ctr">
              <a:defRPr sz="1400"/>
            </a:lvl1pPr>
          </a:lstStyle>
          <a:p>
            <a:r>
              <a:rPr lang="en-GB" dirty="0"/>
              <a:t>Client Logo</a:t>
            </a:r>
            <a:br>
              <a:rPr lang="en-GB" dirty="0"/>
            </a:br>
            <a:r>
              <a:rPr lang="en-GB" dirty="0"/>
              <a:t>(delete if unused)</a:t>
            </a:r>
          </a:p>
        </p:txBody>
      </p:sp>
      <p:sp>
        <p:nvSpPr>
          <p:cNvPr id="11" name="Slide Number Placeholder 5"/>
          <p:cNvSpPr>
            <a:spLocks noGrp="1"/>
          </p:cNvSpPr>
          <p:nvPr>
            <p:ph type="sldNum" sz="quarter" idx="12"/>
          </p:nvPr>
        </p:nvSpPr>
        <p:spPr>
          <a:xfrm>
            <a:off x="247314" y="6169897"/>
            <a:ext cx="560381" cy="346923"/>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dirty="0"/>
          </a:p>
        </p:txBody>
      </p:sp>
      <p:sp>
        <p:nvSpPr>
          <p:cNvPr id="14" name="Footer Placeholder 10"/>
          <p:cNvSpPr>
            <a:spLocks noGrp="1"/>
          </p:cNvSpPr>
          <p:nvPr>
            <p:ph type="ftr" sz="quarter" idx="11"/>
          </p:nvPr>
        </p:nvSpPr>
        <p:spPr>
          <a:xfrm>
            <a:off x="4176001" y="5375268"/>
            <a:ext cx="4699059" cy="794629"/>
          </a:xfrm>
          <a:prstGeom prst="rect">
            <a:avLst/>
          </a:prstGeom>
        </p:spPr>
        <p:txBody>
          <a:bodyPr lIns="0" tIns="0" rIns="0" bIns="0"/>
          <a:lstStyle>
            <a:lvl1pPr>
              <a:defRPr sz="1000">
                <a:solidFill>
                  <a:schemeClr val="accent4">
                    <a:lumMod val="75000"/>
                  </a:schemeClr>
                </a:solidFill>
              </a:defRPr>
            </a:lvl1pPr>
          </a:lstStyle>
          <a:p>
            <a:r>
              <a:rPr lang="en-GB" dirty="0"/>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6249103"/>
            <a:ext cx="307188" cy="317340"/>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1590995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_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3398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1_Mobil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47650" y="331099"/>
            <a:ext cx="7472962" cy="590215"/>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rot="420000">
            <a:off x="6504329" y="2177424"/>
            <a:ext cx="1809823" cy="2855108"/>
          </a:xfrm>
        </p:spPr>
        <p:txBody>
          <a:bodyPr/>
          <a:lstStyle/>
          <a:p>
            <a:r>
              <a:rPr lang="en-US" dirty="0"/>
              <a:t>Click icon to add picture</a:t>
            </a:r>
            <a:endParaRPr lang="en-GB" dirty="0"/>
          </a:p>
        </p:txBody>
      </p:sp>
    </p:spTree>
    <p:extLst>
      <p:ext uri="{BB962C8B-B14F-4D97-AF65-F5344CB8AC3E}">
        <p14:creationId xmlns:p14="http://schemas.microsoft.com/office/powerpoint/2010/main" val="1784574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7" y="857958"/>
            <a:ext cx="7540023" cy="457048"/>
          </a:xfrm>
        </p:spPr>
        <p:txBody>
          <a:bodyPr/>
          <a:lstStyle>
            <a:lvl1pPr>
              <a:defRPr baseline="0">
                <a:solidFill>
                  <a:schemeClr val="bg1"/>
                </a:solidFill>
              </a:defRPr>
            </a:lvl1pPr>
          </a:lstStyle>
          <a:p>
            <a:r>
              <a:rPr lang="en-US" dirty="0"/>
              <a:t>Click to add emphasis part of title</a:t>
            </a:r>
          </a:p>
        </p:txBody>
      </p:sp>
      <p:sp>
        <p:nvSpPr>
          <p:cNvPr id="21" name="TextBox 20"/>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22" name="TextBox 21"/>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sp>
        <p:nvSpPr>
          <p:cNvPr id="6" name="Picture Placeholder 5"/>
          <p:cNvSpPr>
            <a:spLocks noGrp="1"/>
          </p:cNvSpPr>
          <p:nvPr>
            <p:ph type="pic" sz="quarter" idx="10"/>
          </p:nvPr>
        </p:nvSpPr>
        <p:spPr>
          <a:xfrm>
            <a:off x="743383" y="2163486"/>
            <a:ext cx="1260000" cy="1260000"/>
          </a:xfrm>
          <a:prstGeom prst="ellipse">
            <a:avLst/>
          </a:prstGeom>
        </p:spPr>
        <p:txBody>
          <a:bodyPr/>
          <a:lstStyle>
            <a:lvl1pPr>
              <a:defRPr>
                <a:solidFill>
                  <a:schemeClr val="bg1"/>
                </a:solidFill>
              </a:defRPr>
            </a:lvl1pPr>
          </a:lstStyle>
          <a:p>
            <a:r>
              <a:rPr lang="en-US" dirty="0"/>
              <a:t>Click icon to add picture</a:t>
            </a:r>
            <a:endParaRPr lang="en-GB" dirty="0"/>
          </a:p>
        </p:txBody>
      </p:sp>
      <p:sp>
        <p:nvSpPr>
          <p:cNvPr id="16" name="Picture Placeholder 5"/>
          <p:cNvSpPr>
            <a:spLocks noGrp="1"/>
          </p:cNvSpPr>
          <p:nvPr>
            <p:ph type="pic" sz="quarter" idx="11"/>
          </p:nvPr>
        </p:nvSpPr>
        <p:spPr>
          <a:xfrm>
            <a:off x="3818228" y="2163486"/>
            <a:ext cx="1260000" cy="1260000"/>
          </a:xfrm>
          <a:prstGeom prst="ellipse">
            <a:avLst/>
          </a:prstGeom>
        </p:spPr>
        <p:txBody>
          <a:bodyPr/>
          <a:lstStyle>
            <a:lvl1pPr>
              <a:defRPr>
                <a:solidFill>
                  <a:schemeClr val="bg1"/>
                </a:solidFill>
              </a:defRPr>
            </a:lvl1pPr>
          </a:lstStyle>
          <a:p>
            <a:r>
              <a:rPr lang="en-US" dirty="0"/>
              <a:t>Click icon to add picture</a:t>
            </a:r>
            <a:endParaRPr lang="en-GB" dirty="0"/>
          </a:p>
        </p:txBody>
      </p:sp>
      <p:sp>
        <p:nvSpPr>
          <p:cNvPr id="19" name="Picture Placeholder 5"/>
          <p:cNvSpPr>
            <a:spLocks noGrp="1"/>
          </p:cNvSpPr>
          <p:nvPr>
            <p:ph type="pic" sz="quarter" idx="12"/>
          </p:nvPr>
        </p:nvSpPr>
        <p:spPr>
          <a:xfrm>
            <a:off x="6893074" y="2163486"/>
            <a:ext cx="1260000" cy="1260000"/>
          </a:xfrm>
          <a:prstGeom prst="ellipse">
            <a:avLst/>
          </a:prstGeom>
        </p:spPr>
        <p:txBody>
          <a:bodyPr/>
          <a:lstStyle>
            <a:lvl1pPr>
              <a:defRPr>
                <a:solidFill>
                  <a:schemeClr val="bg1"/>
                </a:solidFill>
              </a:defRPr>
            </a:lvl1pPr>
          </a:lstStyle>
          <a:p>
            <a:r>
              <a:rPr lang="en-US" dirty="0"/>
              <a:t>Click icon to add picture</a:t>
            </a:r>
            <a:endParaRPr lang="en-GB" dirty="0"/>
          </a:p>
        </p:txBody>
      </p:sp>
      <p:grpSp>
        <p:nvGrpSpPr>
          <p:cNvPr id="13" name="Group 12"/>
          <p:cNvGrpSpPr/>
          <p:nvPr userDrawn="1"/>
        </p:nvGrpSpPr>
        <p:grpSpPr>
          <a:xfrm>
            <a:off x="6965726" y="6232981"/>
            <a:ext cx="1933546" cy="355982"/>
            <a:chOff x="10239375" y="6688139"/>
            <a:chExt cx="2842245" cy="523426"/>
          </a:xfrm>
        </p:grpSpPr>
        <p:pic>
          <p:nvPicPr>
            <p:cNvPr id="14" name="Picture 13"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4" name="Picture 23"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5"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356673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B7DED38-8D96-4F0D-9246-7B4973703F3D}" type="slidenum">
              <a:rPr lang="en-US">
                <a:solidFill>
                  <a:srgbClr val="FFFFFF"/>
                </a:solidFill>
              </a:rPr>
              <a:pPr/>
              <a:t>‹#›</a:t>
            </a:fld>
            <a:endParaRPr lang="en-US" dirty="0">
              <a:solidFill>
                <a:srgbClr val="FFFFFF"/>
              </a:solidFill>
            </a:endParaRPr>
          </a:p>
        </p:txBody>
      </p:sp>
    </p:spTree>
  </p:cSld>
  <p:clrMapOvr>
    <a:masterClrMapping/>
  </p:clrMapOvr>
  <p:transition spd="slow"/>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0912"/>
            <a:ext cx="7772400" cy="868588"/>
          </a:xfrm>
          <a:prstGeom prst="rect">
            <a:avLst/>
          </a:prstGeom>
        </p:spPr>
        <p:txBody>
          <a:bodyPr/>
          <a:lstStyle>
            <a:lvl1pPr>
              <a:defRPr sz="4000" b="1" i="0">
                <a:solidFill>
                  <a:srgbClr val="004282"/>
                </a:solidFill>
                <a:latin typeface="Arial"/>
                <a:cs typeface="TradeGothic Bold"/>
              </a:defRPr>
            </a:lvl1pPr>
          </a:lstStyle>
          <a:p>
            <a:r>
              <a:rPr lang="en-US" dirty="0"/>
              <a:t>Click to edit Master title style</a:t>
            </a:r>
          </a:p>
        </p:txBody>
      </p:sp>
      <p:sp>
        <p:nvSpPr>
          <p:cNvPr id="3" name="Subtitle 2"/>
          <p:cNvSpPr>
            <a:spLocks noGrp="1"/>
          </p:cNvSpPr>
          <p:nvPr>
            <p:ph type="subTitle" idx="1"/>
          </p:nvPr>
        </p:nvSpPr>
        <p:spPr>
          <a:xfrm>
            <a:off x="1371600" y="3619500"/>
            <a:ext cx="6400800" cy="1752600"/>
          </a:xfrm>
          <a:prstGeom prst="rect">
            <a:avLst/>
          </a:prstGeom>
        </p:spPr>
        <p:txBody>
          <a:bodyPr/>
          <a:lstStyle>
            <a:lvl1pPr marL="0" indent="0" algn="ctr">
              <a:buNone/>
              <a:defRPr sz="3000" b="0" i="1">
                <a:solidFill>
                  <a:schemeClr val="tx1">
                    <a:tint val="75000"/>
                  </a:schemeClr>
                </a:solidFill>
                <a:latin typeface="Arial"/>
                <a:cs typeface="Trade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chemeClr val="bg1"/>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20778199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889000" y="1841500"/>
            <a:ext cx="7456714" cy="4284663"/>
          </a:xfrm>
          <a:prstGeom prst="rect">
            <a:avLst/>
          </a:prstGeom>
        </p:spPr>
        <p:txBody>
          <a:bodyPr/>
          <a:lstStyle>
            <a:lvl1pPr>
              <a:lnSpc>
                <a:spcPct val="110000"/>
              </a:lnSpc>
              <a:spcBef>
                <a:spcPts val="0"/>
              </a:spcBef>
              <a:spcAft>
                <a:spcPts val="300"/>
              </a:spcAft>
              <a:buClr>
                <a:srgbClr val="B1063A"/>
              </a:buClr>
              <a:defRPr sz="2800" b="1" i="0">
                <a:solidFill>
                  <a:srgbClr val="004282"/>
                </a:solidFill>
                <a:latin typeface="Arial"/>
                <a:cs typeface="TradeGothic Bold"/>
              </a:defRPr>
            </a:lvl1pPr>
            <a:lvl2pPr>
              <a:lnSpc>
                <a:spcPct val="110000"/>
              </a:lnSpc>
              <a:buClr>
                <a:srgbClr val="B1063A"/>
              </a:buClr>
              <a:defRPr sz="2400" b="0" i="0">
                <a:latin typeface="Arial"/>
                <a:cs typeface="Trade Gothic LT Std"/>
              </a:defRPr>
            </a:lvl2pPr>
            <a:lvl3pPr>
              <a:lnSpc>
                <a:spcPct val="110000"/>
              </a:lnSpc>
              <a:buClr>
                <a:srgbClr val="B1063A"/>
              </a:buClr>
              <a:defRPr sz="2000" b="0" i="0">
                <a:latin typeface="Arial"/>
                <a:cs typeface="Trade Gothic LT Std"/>
              </a:defRPr>
            </a:lvl3pPr>
            <a:lvl4pPr>
              <a:lnSpc>
                <a:spcPct val="110000"/>
              </a:lnSpc>
              <a:buClr>
                <a:srgbClr val="B1063A"/>
              </a:buClr>
              <a:defRPr sz="1800" b="0" i="0">
                <a:latin typeface="Arial"/>
                <a:cs typeface="Trade Gothic LT Std"/>
              </a:defRPr>
            </a:lvl4pPr>
            <a:lvl5pPr>
              <a:lnSpc>
                <a:spcPct val="110000"/>
              </a:lnSpc>
              <a:buClr>
                <a:srgbClr val="B1063A"/>
              </a:buClr>
              <a:defRPr sz="1400" b="0" i="0">
                <a:latin typeface="Arial"/>
                <a:cs typeface="Trade Gothic 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chemeClr val="bg1"/>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14348152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889000" y="1841500"/>
            <a:ext cx="3519714" cy="4284663"/>
          </a:xfrm>
          <a:prstGeom prst="rect">
            <a:avLst/>
          </a:prstGeom>
        </p:spPr>
        <p:txBody>
          <a:bodyPr/>
          <a:lstStyle>
            <a:lvl1pPr>
              <a:lnSpc>
                <a:spcPct val="110000"/>
              </a:lnSpc>
              <a:spcBef>
                <a:spcPts val="0"/>
              </a:spcBef>
              <a:spcAft>
                <a:spcPts val="300"/>
              </a:spcAft>
              <a:buClr>
                <a:srgbClr val="B1063A"/>
              </a:buClr>
              <a:defRPr sz="2400" b="1" i="0" baseline="0">
                <a:solidFill>
                  <a:srgbClr val="004282"/>
                </a:solidFill>
                <a:latin typeface="Arial"/>
              </a:defRPr>
            </a:lvl1pPr>
            <a:lvl2pPr>
              <a:lnSpc>
                <a:spcPct val="110000"/>
              </a:lnSpc>
              <a:buClr>
                <a:srgbClr val="B1063A"/>
              </a:buClr>
              <a:defRPr sz="2200" baseline="0">
                <a:latin typeface="Arial"/>
              </a:defRPr>
            </a:lvl2pPr>
            <a:lvl3pPr>
              <a:lnSpc>
                <a:spcPct val="110000"/>
              </a:lnSpc>
              <a:buClr>
                <a:srgbClr val="B1063A"/>
              </a:buClr>
              <a:defRPr sz="2000" baseline="0">
                <a:latin typeface="Arial"/>
              </a:defRPr>
            </a:lvl3pPr>
            <a:lvl4pPr>
              <a:lnSpc>
                <a:spcPct val="110000"/>
              </a:lnSpc>
              <a:buClr>
                <a:srgbClr val="B1063A"/>
              </a:buClr>
              <a:defRPr sz="1800" baseline="0">
                <a:latin typeface="Arial"/>
              </a:defRPr>
            </a:lvl4pPr>
            <a:lvl5pPr>
              <a:lnSpc>
                <a:spcPct val="110000"/>
              </a:lnSpc>
              <a:buClr>
                <a:srgbClr val="B1063A"/>
              </a:buClr>
              <a:defRPr sz="1800" baseline="0">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4762500" y="1841500"/>
            <a:ext cx="3583214" cy="4284663"/>
          </a:xfrm>
          <a:prstGeom prst="rect">
            <a:avLst/>
          </a:prstGeom>
        </p:spPr>
        <p:txBody>
          <a:bodyPr/>
          <a:lstStyle>
            <a:lvl1pPr>
              <a:lnSpc>
                <a:spcPct val="110000"/>
              </a:lnSpc>
              <a:spcBef>
                <a:spcPts val="0"/>
              </a:spcBef>
              <a:spcAft>
                <a:spcPts val="300"/>
              </a:spcAft>
              <a:buClr>
                <a:srgbClr val="B1063A"/>
              </a:buClr>
              <a:defRPr sz="2400" b="1" i="0" baseline="0">
                <a:solidFill>
                  <a:srgbClr val="004282"/>
                </a:solidFill>
                <a:latin typeface="Arial"/>
              </a:defRPr>
            </a:lvl1pPr>
            <a:lvl2pPr>
              <a:lnSpc>
                <a:spcPct val="110000"/>
              </a:lnSpc>
              <a:buClr>
                <a:srgbClr val="B1063A"/>
              </a:buClr>
              <a:defRPr sz="2200" baseline="0">
                <a:latin typeface="Arial"/>
              </a:defRPr>
            </a:lvl2pPr>
            <a:lvl3pPr>
              <a:lnSpc>
                <a:spcPct val="110000"/>
              </a:lnSpc>
              <a:buClr>
                <a:srgbClr val="B1063A"/>
              </a:buClr>
              <a:defRPr sz="2000" baseline="0">
                <a:latin typeface="Arial"/>
              </a:defRPr>
            </a:lvl3pPr>
            <a:lvl4pPr>
              <a:lnSpc>
                <a:spcPct val="110000"/>
              </a:lnSpc>
              <a:buClr>
                <a:srgbClr val="B1063A"/>
              </a:buClr>
              <a:defRPr sz="1800" baseline="0">
                <a:latin typeface="Arial"/>
              </a:defRPr>
            </a:lvl4pPr>
            <a:lvl5pPr>
              <a:lnSpc>
                <a:spcPct val="110000"/>
              </a:lnSpc>
              <a:buClr>
                <a:srgbClr val="B1063A"/>
              </a:buClr>
              <a:defRPr sz="1800" baseline="0">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chemeClr val="bg1"/>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30041179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750912"/>
            <a:ext cx="7772400" cy="868588"/>
          </a:xfrm>
          <a:prstGeom prst="rect">
            <a:avLst/>
          </a:prstGeom>
        </p:spPr>
        <p:txBody>
          <a:bodyPr/>
          <a:lstStyle>
            <a:lvl1pPr>
              <a:defRPr sz="4000" b="1" i="0">
                <a:solidFill>
                  <a:srgbClr val="004282"/>
                </a:solidFill>
                <a:latin typeface="Arial"/>
                <a:cs typeface="TradeGothic Bold"/>
              </a:defRPr>
            </a:lvl1pPr>
          </a:lstStyle>
          <a:p>
            <a:r>
              <a:rPr lang="en-US" dirty="0"/>
              <a:t>Click to edit Master title style</a:t>
            </a:r>
          </a:p>
        </p:txBody>
      </p:sp>
      <p:sp>
        <p:nvSpPr>
          <p:cNvPr id="9" name="Subtitle 2"/>
          <p:cNvSpPr>
            <a:spLocks noGrp="1"/>
          </p:cNvSpPr>
          <p:nvPr>
            <p:ph type="subTitle" idx="1"/>
          </p:nvPr>
        </p:nvSpPr>
        <p:spPr>
          <a:xfrm>
            <a:off x="1371600" y="3619500"/>
            <a:ext cx="6400800" cy="1752600"/>
          </a:xfrm>
          <a:prstGeom prst="rect">
            <a:avLst/>
          </a:prstGeom>
        </p:spPr>
        <p:txBody>
          <a:bodyPr/>
          <a:lstStyle>
            <a:lvl1pPr marL="0" indent="0" algn="ctr">
              <a:buNone/>
              <a:defRPr sz="3000" b="0" i="1">
                <a:solidFill>
                  <a:schemeClr val="tx1">
                    <a:tint val="75000"/>
                  </a:schemeClr>
                </a:solidFill>
                <a:latin typeface="Arial"/>
                <a:cs typeface="Trade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rgbClr val="08ADCD"/>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9942294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889000" y="1841500"/>
            <a:ext cx="7456714" cy="4284663"/>
          </a:xfrm>
          <a:prstGeom prst="rect">
            <a:avLst/>
          </a:prstGeom>
        </p:spPr>
        <p:txBody>
          <a:bodyPr/>
          <a:lstStyle>
            <a:lvl1pPr>
              <a:lnSpc>
                <a:spcPct val="110000"/>
              </a:lnSpc>
              <a:spcBef>
                <a:spcPts val="0"/>
              </a:spcBef>
              <a:spcAft>
                <a:spcPts val="300"/>
              </a:spcAft>
              <a:buClr>
                <a:srgbClr val="B1063A"/>
              </a:buClr>
              <a:defRPr sz="2800" b="1" i="0">
                <a:solidFill>
                  <a:srgbClr val="004282"/>
                </a:solidFill>
                <a:latin typeface="Arial"/>
                <a:cs typeface="TradeGothic Bold"/>
              </a:defRPr>
            </a:lvl1pPr>
            <a:lvl2pPr>
              <a:lnSpc>
                <a:spcPct val="110000"/>
              </a:lnSpc>
              <a:buClr>
                <a:srgbClr val="B1063A"/>
              </a:buClr>
              <a:defRPr sz="2400" b="0" i="0">
                <a:latin typeface="Arial"/>
                <a:cs typeface="Trade Gothic LT Std"/>
              </a:defRPr>
            </a:lvl2pPr>
            <a:lvl3pPr>
              <a:lnSpc>
                <a:spcPct val="110000"/>
              </a:lnSpc>
              <a:buClr>
                <a:srgbClr val="B1063A"/>
              </a:buClr>
              <a:defRPr sz="2000" b="0" i="0">
                <a:latin typeface="Arial"/>
                <a:cs typeface="Trade Gothic LT Std"/>
              </a:defRPr>
            </a:lvl3pPr>
            <a:lvl4pPr>
              <a:lnSpc>
                <a:spcPct val="110000"/>
              </a:lnSpc>
              <a:buClr>
                <a:srgbClr val="B1063A"/>
              </a:buClr>
              <a:defRPr sz="1800" b="0" i="0">
                <a:latin typeface="Arial"/>
                <a:cs typeface="Trade Gothic LT Std"/>
              </a:defRPr>
            </a:lvl4pPr>
            <a:lvl5pPr>
              <a:lnSpc>
                <a:spcPct val="110000"/>
              </a:lnSpc>
              <a:buClr>
                <a:srgbClr val="B1063A"/>
              </a:buClr>
              <a:defRPr sz="1400" b="0" i="0">
                <a:latin typeface="Arial"/>
                <a:cs typeface="Trade Gothic 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rgbClr val="08ADCD"/>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13080334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Content Placeholder 2"/>
          <p:cNvSpPr>
            <a:spLocks noGrp="1"/>
          </p:cNvSpPr>
          <p:nvPr>
            <p:ph sz="half" idx="1"/>
          </p:nvPr>
        </p:nvSpPr>
        <p:spPr>
          <a:xfrm>
            <a:off x="889000" y="1841500"/>
            <a:ext cx="3519714" cy="4284663"/>
          </a:xfrm>
          <a:prstGeom prst="rect">
            <a:avLst/>
          </a:prstGeom>
        </p:spPr>
        <p:txBody>
          <a:bodyPr/>
          <a:lstStyle>
            <a:lvl1pPr>
              <a:lnSpc>
                <a:spcPct val="110000"/>
              </a:lnSpc>
              <a:spcBef>
                <a:spcPts val="0"/>
              </a:spcBef>
              <a:spcAft>
                <a:spcPts val="300"/>
              </a:spcAft>
              <a:buClr>
                <a:srgbClr val="B1063A"/>
              </a:buClr>
              <a:defRPr sz="2400" b="1" i="0" baseline="0">
                <a:solidFill>
                  <a:srgbClr val="004282"/>
                </a:solidFill>
                <a:latin typeface="Arial"/>
              </a:defRPr>
            </a:lvl1pPr>
            <a:lvl2pPr>
              <a:lnSpc>
                <a:spcPct val="110000"/>
              </a:lnSpc>
              <a:buClr>
                <a:srgbClr val="B1063A"/>
              </a:buClr>
              <a:defRPr sz="2200" baseline="0">
                <a:latin typeface="Arial"/>
              </a:defRPr>
            </a:lvl2pPr>
            <a:lvl3pPr>
              <a:lnSpc>
                <a:spcPct val="110000"/>
              </a:lnSpc>
              <a:buClr>
                <a:srgbClr val="B1063A"/>
              </a:buClr>
              <a:defRPr sz="2000" baseline="0">
                <a:latin typeface="Arial"/>
              </a:defRPr>
            </a:lvl3pPr>
            <a:lvl4pPr>
              <a:lnSpc>
                <a:spcPct val="110000"/>
              </a:lnSpc>
              <a:buClr>
                <a:srgbClr val="B1063A"/>
              </a:buClr>
              <a:defRPr sz="1800" baseline="0">
                <a:latin typeface="Arial"/>
              </a:defRPr>
            </a:lvl4pPr>
            <a:lvl5pPr>
              <a:lnSpc>
                <a:spcPct val="110000"/>
              </a:lnSpc>
              <a:buClr>
                <a:srgbClr val="B1063A"/>
              </a:buClr>
              <a:defRPr sz="1800" baseline="0">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p:cNvSpPr>
            <a:spLocks noGrp="1"/>
          </p:cNvSpPr>
          <p:nvPr>
            <p:ph sz="half" idx="2"/>
          </p:nvPr>
        </p:nvSpPr>
        <p:spPr>
          <a:xfrm>
            <a:off x="4762500" y="1841500"/>
            <a:ext cx="3583214" cy="4284663"/>
          </a:xfrm>
          <a:prstGeom prst="rect">
            <a:avLst/>
          </a:prstGeom>
        </p:spPr>
        <p:txBody>
          <a:bodyPr/>
          <a:lstStyle>
            <a:lvl1pPr>
              <a:lnSpc>
                <a:spcPct val="110000"/>
              </a:lnSpc>
              <a:spcBef>
                <a:spcPts val="0"/>
              </a:spcBef>
              <a:spcAft>
                <a:spcPts val="300"/>
              </a:spcAft>
              <a:buClr>
                <a:srgbClr val="B1063A"/>
              </a:buClr>
              <a:defRPr sz="2400" b="1" i="0" baseline="0">
                <a:solidFill>
                  <a:srgbClr val="004282"/>
                </a:solidFill>
                <a:latin typeface="Arial"/>
              </a:defRPr>
            </a:lvl1pPr>
            <a:lvl2pPr>
              <a:lnSpc>
                <a:spcPct val="110000"/>
              </a:lnSpc>
              <a:buClr>
                <a:srgbClr val="B1063A"/>
              </a:buClr>
              <a:defRPr sz="2200" baseline="0">
                <a:latin typeface="Arial"/>
              </a:defRPr>
            </a:lvl2pPr>
            <a:lvl3pPr>
              <a:lnSpc>
                <a:spcPct val="110000"/>
              </a:lnSpc>
              <a:buClr>
                <a:srgbClr val="B1063A"/>
              </a:buClr>
              <a:defRPr sz="2000" baseline="0">
                <a:latin typeface="Arial"/>
              </a:defRPr>
            </a:lvl3pPr>
            <a:lvl4pPr>
              <a:lnSpc>
                <a:spcPct val="110000"/>
              </a:lnSpc>
              <a:buClr>
                <a:srgbClr val="B1063A"/>
              </a:buClr>
              <a:defRPr sz="1800" baseline="0">
                <a:latin typeface="Arial"/>
              </a:defRPr>
            </a:lvl4pPr>
            <a:lvl5pPr>
              <a:lnSpc>
                <a:spcPct val="110000"/>
              </a:lnSpc>
              <a:buClr>
                <a:srgbClr val="B1063A"/>
              </a:buClr>
              <a:defRPr sz="1800" baseline="0">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rgbClr val="08ADCD"/>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39305668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ponsor - Yellow">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7688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ponsor - Yellow">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5275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ponsor - Blu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9797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3930F5-D05A-48E1-A973-FC11458048B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12452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dirty="0">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00DA4F74-2403-44A4-8D12-014A8BCAD007}" type="slidenum">
              <a:rPr lang="en-US">
                <a:solidFill>
                  <a:srgbClr val="FFFFFF"/>
                </a:solidFill>
              </a:rPr>
              <a:pPr/>
              <a:t>‹#›</a:t>
            </a:fld>
            <a:endParaRPr lang="en-US" dirty="0">
              <a:solidFill>
                <a:srgbClr val="FFFFFF"/>
              </a:solidFill>
            </a:endParaRPr>
          </a:p>
        </p:txBody>
      </p:sp>
    </p:spTree>
  </p:cSld>
  <p:clrMapOvr>
    <a:masterClrMapping/>
  </p:clrMapOvr>
  <p:transition spd="slow"/>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DA257C-CEA5-43DC-ACBD-1275E83F594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861529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985767-806B-4681-A93A-89246A90DB1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640147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3B36D7F-8850-4FA4-941B-07B4F0BAE60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961105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4BECBA2-670E-4AC4-840D-112BBE75D9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785654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E9ABD3E-D9BA-4D51-A697-B143952F106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9088043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1797453-632C-40EF-B0EE-7526BA7441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419636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ADB1E3-CB81-4BB5-B569-DFD8F51E905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494229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85A4806-87FD-4780-83C7-BDE27F57383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157811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115D7A-986B-4DC2-93D5-9BD323DEF6D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3853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533400"/>
            <a:ext cx="213360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533400"/>
            <a:ext cx="6248400" cy="5592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F8717C-6372-4FBF-830C-ED387A54AA7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83670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Title Slide - Box Image [Red]">
    <p:bg>
      <p:bgPr>
        <a:solidFill>
          <a:srgbClr val="E87722"/>
        </a:solidFill>
        <a:effectLst/>
      </p:bgPr>
    </p:bg>
    <p:spTree>
      <p:nvGrpSpPr>
        <p:cNvPr id="1" name=""/>
        <p:cNvGrpSpPr/>
        <p:nvPr/>
      </p:nvGrpSpPr>
      <p:grpSpPr>
        <a:xfrm>
          <a:off x="0" y="0"/>
          <a:ext cx="0" cy="0"/>
          <a:chOff x="0" y="0"/>
          <a:chExt cx="0" cy="0"/>
        </a:xfrm>
      </p:grpSpPr>
      <p:grpSp>
        <p:nvGrpSpPr>
          <p:cNvPr id="384" name="Group 384"/>
          <p:cNvGrpSpPr/>
          <p:nvPr/>
        </p:nvGrpSpPr>
        <p:grpSpPr>
          <a:xfrm>
            <a:off x="-2" y="0"/>
            <a:ext cx="9144001" cy="6858000"/>
            <a:chOff x="0" y="0"/>
            <a:chExt cx="9144000" cy="6858000"/>
          </a:xfrm>
        </p:grpSpPr>
        <p:sp>
          <p:nvSpPr>
            <p:cNvPr id="382" name="Shape 382"/>
            <p:cNvSpPr/>
            <p:nvPr/>
          </p:nvSpPr>
          <p:spPr>
            <a:xfrm>
              <a:off x="-1" y="0"/>
              <a:ext cx="9144001" cy="6858000"/>
            </a:xfrm>
            <a:prstGeom prst="rect">
              <a:avLst/>
            </a:prstGeom>
            <a:solidFill>
              <a:srgbClr val="B20F1F"/>
            </a:solidFill>
            <a:ln w="12700" cap="flat">
              <a:noFill/>
              <a:miter lim="400000"/>
            </a:ln>
            <a:effectLst/>
          </p:spPr>
          <p:txBody>
            <a:bodyPr wrap="square" lIns="0" tIns="0" rIns="0" bIns="0" numCol="1" anchor="ctr">
              <a:noAutofit/>
            </a:bodyPr>
            <a:lstStyle/>
            <a:p>
              <a:pPr lvl="0" algn="ctr">
                <a:defRPr>
                  <a:solidFill>
                    <a:srgbClr val="183A8B"/>
                  </a:solidFill>
                </a:defRPr>
              </a:pPr>
              <a:endParaRPr dirty="0"/>
            </a:p>
          </p:txBody>
        </p:sp>
        <p:sp>
          <p:nvSpPr>
            <p:cNvPr id="383" name="Shape 383"/>
            <p:cNvSpPr/>
            <p:nvPr/>
          </p:nvSpPr>
          <p:spPr>
            <a:xfrm>
              <a:off x="-1" y="3243579"/>
              <a:ext cx="9144001"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183A8B"/>
                  </a:solidFill>
                </a:defRPr>
              </a:lvl1pPr>
            </a:lstStyle>
            <a:p>
              <a:pPr lvl="0">
                <a:defRPr>
                  <a:solidFill>
                    <a:srgbClr val="000000"/>
                  </a:solidFill>
                </a:defRPr>
              </a:pPr>
              <a:r>
                <a:rPr dirty="0">
                  <a:solidFill>
                    <a:srgbClr val="183A8B"/>
                  </a:solidFill>
                </a:rPr>
                <a:t> </a:t>
              </a:r>
            </a:p>
          </p:txBody>
        </p:sp>
      </p:grpSp>
      <p:pic>
        <p:nvPicPr>
          <p:cNvPr id="385" name="image4.png" descr="AFTA-star-red-2.png"/>
          <p:cNvPicPr/>
          <p:nvPr/>
        </p:nvPicPr>
        <p:blipFill>
          <a:blip r:embed="rId2" cstate="email">
            <a:alphaModFix amt="71000"/>
            <a:extLst>
              <a:ext uri="{28A0092B-C50C-407E-A947-70E740481C1C}">
                <a14:useLocalDpi xmlns:a14="http://schemas.microsoft.com/office/drawing/2010/main"/>
              </a:ext>
            </a:extLst>
          </a:blip>
          <a:srcRect/>
          <a:stretch>
            <a:fillRect/>
          </a:stretch>
        </p:blipFill>
        <p:spPr>
          <a:xfrm>
            <a:off x="-3" y="-2"/>
            <a:ext cx="6883409" cy="6858003"/>
          </a:xfrm>
          <a:prstGeom prst="rect">
            <a:avLst/>
          </a:prstGeom>
          <a:ln w="12700">
            <a:miter lim="400000"/>
          </a:ln>
        </p:spPr>
      </p:pic>
      <p:pic>
        <p:nvPicPr>
          <p:cNvPr id="388" name="image5.png" descr="AFTA-LOGO-White.png"/>
          <p:cNvPicPr/>
          <p:nvPr/>
        </p:nvPicPr>
        <p:blipFill>
          <a:blip r:embed="rId3" cstate="email">
            <a:extLst>
              <a:ext uri="{28A0092B-C50C-407E-A947-70E740481C1C}">
                <a14:useLocalDpi xmlns:a14="http://schemas.microsoft.com/office/drawing/2010/main"/>
              </a:ext>
            </a:extLst>
          </a:blip>
          <a:stretch>
            <a:fillRect/>
          </a:stretch>
        </p:blipFill>
        <p:spPr>
          <a:xfrm>
            <a:off x="591543" y="2100429"/>
            <a:ext cx="1344169" cy="1600201"/>
          </a:xfrm>
          <a:prstGeom prst="rect">
            <a:avLst/>
          </a:prstGeom>
          <a:ln w="12700">
            <a:miter lim="400000"/>
          </a:ln>
        </p:spPr>
      </p:pic>
    </p:spTree>
    <p:extLst>
      <p:ext uri="{BB962C8B-B14F-4D97-AF65-F5344CB8AC3E}">
        <p14:creationId xmlns:p14="http://schemas.microsoft.com/office/powerpoint/2010/main" val="3310243475"/>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x">
  <p:cSld name="1_Title Slide - Box Image [Red]">
    <p:bg>
      <p:bgPr>
        <a:solidFill>
          <a:srgbClr val="E87722"/>
        </a:solidFill>
        <a:effectLst/>
      </p:bgPr>
    </p:bg>
    <p:spTree>
      <p:nvGrpSpPr>
        <p:cNvPr id="1" name=""/>
        <p:cNvGrpSpPr/>
        <p:nvPr/>
      </p:nvGrpSpPr>
      <p:grpSpPr>
        <a:xfrm>
          <a:off x="0" y="0"/>
          <a:ext cx="0" cy="0"/>
          <a:chOff x="0" y="0"/>
          <a:chExt cx="0" cy="0"/>
        </a:xfrm>
      </p:grpSpPr>
      <p:grpSp>
        <p:nvGrpSpPr>
          <p:cNvPr id="384" name="Group 384"/>
          <p:cNvGrpSpPr/>
          <p:nvPr/>
        </p:nvGrpSpPr>
        <p:grpSpPr>
          <a:xfrm>
            <a:off x="-2" y="0"/>
            <a:ext cx="9144001" cy="6858000"/>
            <a:chOff x="0" y="0"/>
            <a:chExt cx="9144000" cy="6858000"/>
          </a:xfrm>
        </p:grpSpPr>
        <p:sp>
          <p:nvSpPr>
            <p:cNvPr id="382" name="Shape 382"/>
            <p:cNvSpPr/>
            <p:nvPr/>
          </p:nvSpPr>
          <p:spPr>
            <a:xfrm>
              <a:off x="-1" y="0"/>
              <a:ext cx="9144001" cy="6858000"/>
            </a:xfrm>
            <a:prstGeom prst="rect">
              <a:avLst/>
            </a:prstGeom>
            <a:solidFill>
              <a:srgbClr val="B20F1F"/>
            </a:solidFill>
            <a:ln w="12700" cap="flat">
              <a:noFill/>
              <a:miter lim="400000"/>
            </a:ln>
            <a:effectLst/>
          </p:spPr>
          <p:txBody>
            <a:bodyPr wrap="square" lIns="0" tIns="0" rIns="0" bIns="0" numCol="1" anchor="ctr">
              <a:noAutofit/>
            </a:bodyPr>
            <a:lstStyle/>
            <a:p>
              <a:pPr lvl="0" algn="ctr">
                <a:defRPr>
                  <a:solidFill>
                    <a:srgbClr val="183A8B"/>
                  </a:solidFill>
                </a:defRPr>
              </a:pPr>
              <a:endParaRPr dirty="0"/>
            </a:p>
          </p:txBody>
        </p:sp>
        <p:sp>
          <p:nvSpPr>
            <p:cNvPr id="383" name="Shape 383"/>
            <p:cNvSpPr/>
            <p:nvPr/>
          </p:nvSpPr>
          <p:spPr>
            <a:xfrm>
              <a:off x="-1" y="3243579"/>
              <a:ext cx="9144001" cy="370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a:solidFill>
                    <a:srgbClr val="183A8B"/>
                  </a:solidFill>
                </a:defRPr>
              </a:lvl1pPr>
            </a:lstStyle>
            <a:p>
              <a:pPr lvl="0">
                <a:defRPr>
                  <a:solidFill>
                    <a:srgbClr val="000000"/>
                  </a:solidFill>
                </a:defRPr>
              </a:pPr>
              <a:r>
                <a:rPr dirty="0">
                  <a:solidFill>
                    <a:srgbClr val="183A8B"/>
                  </a:solidFill>
                </a:rPr>
                <a:t> </a:t>
              </a:r>
            </a:p>
          </p:txBody>
        </p:sp>
      </p:grpSp>
      <p:pic>
        <p:nvPicPr>
          <p:cNvPr id="385" name="image4.png" descr="AFTA-star-red-2.png"/>
          <p:cNvPicPr/>
          <p:nvPr/>
        </p:nvPicPr>
        <p:blipFill>
          <a:blip r:embed="rId2" cstate="email">
            <a:alphaModFix amt="71000"/>
            <a:extLst>
              <a:ext uri="{28A0092B-C50C-407E-A947-70E740481C1C}">
                <a14:useLocalDpi xmlns:a14="http://schemas.microsoft.com/office/drawing/2010/main"/>
              </a:ext>
            </a:extLst>
          </a:blip>
          <a:srcRect/>
          <a:stretch>
            <a:fillRect/>
          </a:stretch>
        </p:blipFill>
        <p:spPr>
          <a:xfrm>
            <a:off x="-3" y="-2"/>
            <a:ext cx="6883409" cy="6858003"/>
          </a:xfrm>
          <a:prstGeom prst="rect">
            <a:avLst/>
          </a:prstGeom>
          <a:ln w="12700">
            <a:miter lim="400000"/>
          </a:ln>
        </p:spPr>
      </p:pic>
      <p:sp>
        <p:nvSpPr>
          <p:cNvPr id="387" name="Shape 387"/>
          <p:cNvSpPr/>
          <p:nvPr/>
        </p:nvSpPr>
        <p:spPr>
          <a:xfrm flipH="1">
            <a:off x="2347007" y="2100429"/>
            <a:ext cx="1" cy="1599167"/>
          </a:xfrm>
          <a:prstGeom prst="line">
            <a:avLst/>
          </a:prstGeom>
          <a:ln w="12700">
            <a:solidFill>
              <a:srgbClr val="FFFFFF"/>
            </a:solidFill>
            <a:prstDash val="sysDot"/>
          </a:ln>
        </p:spPr>
        <p:txBody>
          <a:bodyPr lIns="0" tIns="0" rIns="0" bIns="0"/>
          <a:lstStyle/>
          <a:p>
            <a:pPr lvl="0" defTabSz="457200">
              <a:defRPr sz="1200">
                <a:solidFill>
                  <a:srgbClr val="000000"/>
                </a:solidFill>
                <a:latin typeface="+mn-lt"/>
                <a:ea typeface="+mn-ea"/>
                <a:cs typeface="+mn-cs"/>
                <a:sym typeface="Helvetica"/>
              </a:defRPr>
            </a:pPr>
            <a:endParaRPr dirty="0"/>
          </a:p>
        </p:txBody>
      </p:sp>
      <p:pic>
        <p:nvPicPr>
          <p:cNvPr id="388" name="image5.png" descr="AFTA-LOGO-White.png"/>
          <p:cNvPicPr/>
          <p:nvPr/>
        </p:nvPicPr>
        <p:blipFill>
          <a:blip r:embed="rId3" cstate="email">
            <a:extLst>
              <a:ext uri="{28A0092B-C50C-407E-A947-70E740481C1C}">
                <a14:useLocalDpi xmlns:a14="http://schemas.microsoft.com/office/drawing/2010/main"/>
              </a:ext>
            </a:extLst>
          </a:blip>
          <a:stretch>
            <a:fillRect/>
          </a:stretch>
        </p:blipFill>
        <p:spPr>
          <a:xfrm>
            <a:off x="591543" y="2100429"/>
            <a:ext cx="1344169" cy="1600201"/>
          </a:xfrm>
          <a:prstGeom prst="rect">
            <a:avLst/>
          </a:prstGeom>
          <a:ln w="12700">
            <a:miter lim="400000"/>
          </a:ln>
        </p:spPr>
      </p:pic>
    </p:spTree>
    <p:extLst>
      <p:ext uri="{BB962C8B-B14F-4D97-AF65-F5344CB8AC3E}">
        <p14:creationId xmlns:p14="http://schemas.microsoft.com/office/powerpoint/2010/main" val="2633118538"/>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3087" name="Group 15"/>
          <p:cNvGrpSpPr>
            <a:grpSpLocks/>
          </p:cNvGrpSpPr>
          <p:nvPr/>
        </p:nvGrpSpPr>
        <p:grpSpPr bwMode="auto">
          <a:xfrm>
            <a:off x="0" y="0"/>
            <a:ext cx="9144000" cy="6918325"/>
            <a:chOff x="0" y="0"/>
            <a:chExt cx="5760" cy="4358"/>
          </a:xfrm>
        </p:grpSpPr>
        <p:sp>
          <p:nvSpPr>
            <p:cNvPr id="3074"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endParaRPr lang="en-US" dirty="0"/>
            </a:p>
          </p:txBody>
        </p:sp>
        <p:sp>
          <p:nvSpPr>
            <p:cNvPr id="3075"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endParaRPr lang="en-US" dirty="0"/>
            </a:p>
          </p:txBody>
        </p:sp>
        <p:sp>
          <p:nvSpPr>
            <p:cNvPr id="3076"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3077"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endParaRPr lang="en-US" dirty="0"/>
            </a:p>
          </p:txBody>
        </p:sp>
        <p:sp>
          <p:nvSpPr>
            <p:cNvPr id="3078" name="Freeform 6"/>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3079" name="Freeform 7"/>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endParaRPr lang="en-US" dirty="0"/>
            </a:p>
          </p:txBody>
        </p:sp>
        <p:sp>
          <p:nvSpPr>
            <p:cNvPr id="3080"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3081" name="Freeform 9"/>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endParaRPr lang="en-US" dirty="0"/>
            </a:p>
          </p:txBody>
        </p:sp>
      </p:grpSp>
      <p:sp>
        <p:nvSpPr>
          <p:cNvPr id="3082"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088" name="Rectangle 16"/>
          <p:cNvSpPr>
            <a:spLocks noGrp="1" noChangeArrowheads="1"/>
          </p:cNvSpPr>
          <p:nvPr>
            <p:ph type="dt" sz="quarter" idx="2"/>
          </p:nvPr>
        </p:nvSpPr>
        <p:spPr/>
        <p:txBody>
          <a:bodyPr/>
          <a:lstStyle>
            <a:lvl1pPr>
              <a:spcBef>
                <a:spcPct val="0"/>
              </a:spcBef>
              <a:defRPr/>
            </a:lvl1pPr>
          </a:lstStyle>
          <a:p>
            <a:endParaRPr lang="en-US" dirty="0"/>
          </a:p>
        </p:txBody>
      </p:sp>
      <p:sp>
        <p:nvSpPr>
          <p:cNvPr id="3089" name="Rectangle 17"/>
          <p:cNvSpPr>
            <a:spLocks noGrp="1" noChangeArrowheads="1"/>
          </p:cNvSpPr>
          <p:nvPr>
            <p:ph type="ftr" sz="quarter" idx="3"/>
          </p:nvPr>
        </p:nvSpPr>
        <p:spPr/>
        <p:txBody>
          <a:bodyPr/>
          <a:lstStyle>
            <a:lvl1pPr>
              <a:spcBef>
                <a:spcPct val="0"/>
              </a:spcBef>
              <a:defRPr/>
            </a:lvl1pPr>
          </a:lstStyle>
          <a:p>
            <a:endParaRPr lang="en-US" dirty="0"/>
          </a:p>
        </p:txBody>
      </p:sp>
      <p:sp>
        <p:nvSpPr>
          <p:cNvPr id="3090" name="Rectangle 18"/>
          <p:cNvSpPr>
            <a:spLocks noGrp="1" noChangeArrowheads="1"/>
          </p:cNvSpPr>
          <p:nvPr>
            <p:ph type="sldNum" sz="quarter" idx="4"/>
          </p:nvPr>
        </p:nvSpPr>
        <p:spPr/>
        <p:txBody>
          <a:bodyPr/>
          <a:lstStyle>
            <a:lvl1pPr>
              <a:spcBef>
                <a:spcPct val="0"/>
              </a:spcBef>
              <a:defRPr/>
            </a:lvl1pPr>
          </a:lstStyle>
          <a:p>
            <a:fld id="{68D6CD81-D6B1-47E9-B319-6BD1816245B0}" type="slidenum">
              <a:rPr lang="en-US"/>
              <a:pPr/>
              <a:t>‹#›</a:t>
            </a:fld>
            <a:endParaRPr lang="en-US" dirty="0"/>
          </a:p>
        </p:txBody>
      </p:sp>
      <p:pic>
        <p:nvPicPr>
          <p:cNvPr id="3091" name="Picture 1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325" y="41275"/>
            <a:ext cx="935038" cy="1177925"/>
          </a:xfrm>
          <a:prstGeom prst="rect">
            <a:avLst/>
          </a:prstGeom>
          <a:noFill/>
          <a:ln w="9525">
            <a:noFill/>
            <a:miter lim="800000"/>
            <a:headEnd/>
            <a:tailEnd/>
          </a:ln>
          <a:effectLst/>
        </p:spPr>
      </p:pic>
    </p:spTree>
    <p:extLst>
      <p:ext uri="{BB962C8B-B14F-4D97-AF65-F5344CB8AC3E}">
        <p14:creationId xmlns:p14="http://schemas.microsoft.com/office/powerpoint/2010/main" val="2209785422"/>
      </p:ext>
    </p:extLst>
  </p:cSld>
  <p:clrMapOvr>
    <a:masterClrMapping/>
  </p:clrMapOvr>
  <p:transition spd="slow"/>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725B1FF-23DC-412D-AB9A-0D07F8063ACC}" type="slidenum">
              <a:rPr lang="en-US"/>
              <a:pPr/>
              <a:t>‹#›</a:t>
            </a:fld>
            <a:endParaRPr lang="en-US" dirty="0"/>
          </a:p>
        </p:txBody>
      </p:sp>
    </p:spTree>
    <p:extLst>
      <p:ext uri="{BB962C8B-B14F-4D97-AF65-F5344CB8AC3E}">
        <p14:creationId xmlns:p14="http://schemas.microsoft.com/office/powerpoint/2010/main" val="466008256"/>
      </p:ext>
    </p:extLst>
  </p:cSld>
  <p:clrMapOvr>
    <a:masterClrMapping/>
  </p:clrMapOvr>
  <p:transition spd="slow"/>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A57EAAD-7432-4F4D-8ED5-0D945DF6AB01}" type="slidenum">
              <a:rPr lang="en-US"/>
              <a:pPr/>
              <a:t>‹#›</a:t>
            </a:fld>
            <a:endParaRPr lang="en-US" dirty="0"/>
          </a:p>
        </p:txBody>
      </p:sp>
    </p:spTree>
    <p:extLst>
      <p:ext uri="{BB962C8B-B14F-4D97-AF65-F5344CB8AC3E}">
        <p14:creationId xmlns:p14="http://schemas.microsoft.com/office/powerpoint/2010/main" val="1876048458"/>
      </p:ext>
    </p:extLst>
  </p:cSld>
  <p:clrMapOvr>
    <a:masterClrMapping/>
  </p:clrMapOvr>
  <p:transition spd="slow"/>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DF2C66C-64CB-4D00-9DBE-D0DAD3A91ED1}" type="slidenum">
              <a:rPr lang="en-US"/>
              <a:pPr/>
              <a:t>‹#›</a:t>
            </a:fld>
            <a:endParaRPr lang="en-US" dirty="0"/>
          </a:p>
        </p:txBody>
      </p:sp>
    </p:spTree>
    <p:extLst>
      <p:ext uri="{BB962C8B-B14F-4D97-AF65-F5344CB8AC3E}">
        <p14:creationId xmlns:p14="http://schemas.microsoft.com/office/powerpoint/2010/main" val="4263390283"/>
      </p:ext>
    </p:extLst>
  </p:cSld>
  <p:clrMapOvr>
    <a:masterClrMapping/>
  </p:clrMapOvr>
  <p:transition spd="slow"/>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0DFC9CC-37C3-49DC-8918-101003386BC2}" type="slidenum">
              <a:rPr lang="en-US"/>
              <a:pPr/>
              <a:t>‹#›</a:t>
            </a:fld>
            <a:endParaRPr lang="en-US" dirty="0"/>
          </a:p>
        </p:txBody>
      </p:sp>
    </p:spTree>
    <p:extLst>
      <p:ext uri="{BB962C8B-B14F-4D97-AF65-F5344CB8AC3E}">
        <p14:creationId xmlns:p14="http://schemas.microsoft.com/office/powerpoint/2010/main" val="4061596250"/>
      </p:ext>
    </p:extLst>
  </p:cSld>
  <p:clrMapOvr>
    <a:masterClrMapping/>
  </p:clrMapOvr>
  <p:transition spd="slow"/>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57FFB4DB-9BA8-421F-8D79-82D004544E25}" type="slidenum">
              <a:rPr lang="en-US"/>
              <a:pPr/>
              <a:t>‹#›</a:t>
            </a:fld>
            <a:endParaRPr lang="en-US" dirty="0"/>
          </a:p>
        </p:txBody>
      </p:sp>
    </p:spTree>
    <p:extLst>
      <p:ext uri="{BB962C8B-B14F-4D97-AF65-F5344CB8AC3E}">
        <p14:creationId xmlns:p14="http://schemas.microsoft.com/office/powerpoint/2010/main" val="1143661990"/>
      </p:ext>
    </p:extLst>
  </p:cSld>
  <p:clrMapOvr>
    <a:masterClrMapping/>
  </p:clrMapOvr>
  <p:transition spd="slow"/>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77A17B98-C86A-4D54-9F3B-D1B7996DCECD}" type="slidenum">
              <a:rPr lang="en-US"/>
              <a:pPr/>
              <a:t>‹#›</a:t>
            </a:fld>
            <a:endParaRPr lang="en-US" dirty="0"/>
          </a:p>
        </p:txBody>
      </p:sp>
    </p:spTree>
    <p:extLst>
      <p:ext uri="{BB962C8B-B14F-4D97-AF65-F5344CB8AC3E}">
        <p14:creationId xmlns:p14="http://schemas.microsoft.com/office/powerpoint/2010/main" val="1288186756"/>
      </p:ext>
    </p:extLst>
  </p:cSld>
  <p:clrMapOvr>
    <a:masterClrMapping/>
  </p:clrMapOvr>
  <p:transition spd="slow"/>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B7F3FA9-F0E0-4865-8A7D-62D66E454340}" type="slidenum">
              <a:rPr lang="en-US"/>
              <a:pPr/>
              <a:t>‹#›</a:t>
            </a:fld>
            <a:endParaRPr lang="en-US" dirty="0"/>
          </a:p>
        </p:txBody>
      </p:sp>
    </p:spTree>
    <p:extLst>
      <p:ext uri="{BB962C8B-B14F-4D97-AF65-F5344CB8AC3E}">
        <p14:creationId xmlns:p14="http://schemas.microsoft.com/office/powerpoint/2010/main" val="1459804647"/>
      </p:ext>
    </p:extLst>
  </p:cSld>
  <p:clrMapOvr>
    <a:masterClrMapping/>
  </p:clrMapOvr>
  <p:transition spd="slow"/>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2A844A7-A21F-459D-85F0-B1A6EB191913}" type="slidenum">
              <a:rPr lang="en-US"/>
              <a:pPr/>
              <a:t>‹#›</a:t>
            </a:fld>
            <a:endParaRPr lang="en-US" dirty="0"/>
          </a:p>
        </p:txBody>
      </p:sp>
    </p:spTree>
    <p:extLst>
      <p:ext uri="{BB962C8B-B14F-4D97-AF65-F5344CB8AC3E}">
        <p14:creationId xmlns:p14="http://schemas.microsoft.com/office/powerpoint/2010/main" val="54116978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857959"/>
            <a:ext cx="8646971" cy="4570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18167" cy="590215"/>
          </a:xfrm>
        </p:spPr>
        <p:txBody>
          <a:bodyPr anchor="b">
            <a:no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24599" y="5620955"/>
            <a:ext cx="6718075" cy="424383"/>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324200454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9C97F0D-CB6B-4FF8-ABF7-BC80DB2A1D77}" type="slidenum">
              <a:rPr lang="en-US"/>
              <a:pPr/>
              <a:t>‹#›</a:t>
            </a:fld>
            <a:endParaRPr lang="en-US" dirty="0"/>
          </a:p>
        </p:txBody>
      </p:sp>
    </p:spTree>
    <p:extLst>
      <p:ext uri="{BB962C8B-B14F-4D97-AF65-F5344CB8AC3E}">
        <p14:creationId xmlns:p14="http://schemas.microsoft.com/office/powerpoint/2010/main" val="2001478720"/>
      </p:ext>
    </p:extLst>
  </p:cSld>
  <p:clrMapOvr>
    <a:masterClrMapping/>
  </p:clrMapOvr>
  <p:transition spd="slow"/>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B7DED38-8D96-4F0D-9246-7B4973703F3D}" type="slidenum">
              <a:rPr lang="en-US"/>
              <a:pPr/>
              <a:t>‹#›</a:t>
            </a:fld>
            <a:endParaRPr lang="en-US" dirty="0"/>
          </a:p>
        </p:txBody>
      </p:sp>
    </p:spTree>
    <p:extLst>
      <p:ext uri="{BB962C8B-B14F-4D97-AF65-F5344CB8AC3E}">
        <p14:creationId xmlns:p14="http://schemas.microsoft.com/office/powerpoint/2010/main" val="4074158083"/>
      </p:ext>
    </p:extLst>
  </p:cSld>
  <p:clrMapOvr>
    <a:masterClrMapping/>
  </p:clrMapOvr>
  <p:transition spd="slow"/>
</p:sldLayout>
</file>

<file path=ppt/slideLayouts/slideLayout1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00DA4F74-2403-44A4-8D12-014A8BCAD007}" type="slidenum">
              <a:rPr lang="en-US"/>
              <a:pPr/>
              <a:t>‹#›</a:t>
            </a:fld>
            <a:endParaRPr lang="en-US" dirty="0"/>
          </a:p>
        </p:txBody>
      </p:sp>
    </p:spTree>
    <p:extLst>
      <p:ext uri="{BB962C8B-B14F-4D97-AF65-F5344CB8AC3E}">
        <p14:creationId xmlns:p14="http://schemas.microsoft.com/office/powerpoint/2010/main" val="1289373318"/>
      </p:ext>
    </p:extLst>
  </p:cSld>
  <p:clrMapOvr>
    <a:masterClrMapping/>
  </p:clrMapOvr>
  <p:transition spd="slow"/>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x">
  <p:cSld name="1_Title Slide - Box Image [Red]">
    <p:bg>
      <p:bgPr>
        <a:solidFill>
          <a:srgbClr val="E87722"/>
        </a:solidFill>
        <a:effectLst/>
      </p:bgPr>
    </p:bg>
    <p:spTree>
      <p:nvGrpSpPr>
        <p:cNvPr id="1" name=""/>
        <p:cNvGrpSpPr/>
        <p:nvPr/>
      </p:nvGrpSpPr>
      <p:grpSpPr>
        <a:xfrm>
          <a:off x="0" y="0"/>
          <a:ext cx="0" cy="0"/>
          <a:chOff x="0" y="0"/>
          <a:chExt cx="0" cy="0"/>
        </a:xfrm>
      </p:grpSpPr>
      <p:grpSp>
        <p:nvGrpSpPr>
          <p:cNvPr id="384" name="Group 384"/>
          <p:cNvGrpSpPr/>
          <p:nvPr/>
        </p:nvGrpSpPr>
        <p:grpSpPr>
          <a:xfrm>
            <a:off x="-2" y="0"/>
            <a:ext cx="9144001" cy="6858000"/>
            <a:chOff x="0" y="0"/>
            <a:chExt cx="9144000" cy="6858000"/>
          </a:xfrm>
        </p:grpSpPr>
        <p:sp>
          <p:nvSpPr>
            <p:cNvPr id="382" name="Shape 382"/>
            <p:cNvSpPr/>
            <p:nvPr/>
          </p:nvSpPr>
          <p:spPr>
            <a:xfrm>
              <a:off x="-1" y="0"/>
              <a:ext cx="9144001" cy="6858000"/>
            </a:xfrm>
            <a:prstGeom prst="rect">
              <a:avLst/>
            </a:prstGeom>
            <a:solidFill>
              <a:srgbClr val="B20F1F"/>
            </a:solidFill>
            <a:ln w="12700" cap="flat">
              <a:noFill/>
              <a:miter lim="400000"/>
            </a:ln>
            <a:effectLst/>
          </p:spPr>
          <p:txBody>
            <a:bodyPr wrap="square" lIns="0" tIns="0" rIns="0" bIns="0" numCol="1" anchor="ctr">
              <a:noAutofit/>
            </a:bodyPr>
            <a:lstStyle/>
            <a:p>
              <a:pPr lvl="0" algn="ctr">
                <a:defRPr>
                  <a:solidFill>
                    <a:srgbClr val="183A8B"/>
                  </a:solidFill>
                </a:defRPr>
              </a:pPr>
              <a:endParaRPr dirty="0"/>
            </a:p>
          </p:txBody>
        </p:sp>
        <p:sp>
          <p:nvSpPr>
            <p:cNvPr id="383" name="Shape 383"/>
            <p:cNvSpPr/>
            <p:nvPr/>
          </p:nvSpPr>
          <p:spPr>
            <a:xfrm>
              <a:off x="-1" y="3243579"/>
              <a:ext cx="9144001"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183A8B"/>
                  </a:solidFill>
                </a:defRPr>
              </a:lvl1pPr>
            </a:lstStyle>
            <a:p>
              <a:pPr lvl="0">
                <a:defRPr>
                  <a:solidFill>
                    <a:srgbClr val="000000"/>
                  </a:solidFill>
                </a:defRPr>
              </a:pPr>
              <a:r>
                <a:rPr dirty="0">
                  <a:solidFill>
                    <a:srgbClr val="183A8B"/>
                  </a:solidFill>
                </a:rPr>
                <a:t> </a:t>
              </a:r>
            </a:p>
          </p:txBody>
        </p:sp>
      </p:grpSp>
      <p:pic>
        <p:nvPicPr>
          <p:cNvPr id="385" name="image4.png" descr="AFTA-star-red-2.png"/>
          <p:cNvPicPr/>
          <p:nvPr/>
        </p:nvPicPr>
        <p:blipFill>
          <a:blip r:embed="rId2" cstate="email">
            <a:alphaModFix amt="71000"/>
            <a:extLst>
              <a:ext uri="{28A0092B-C50C-407E-A947-70E740481C1C}">
                <a14:useLocalDpi xmlns:a14="http://schemas.microsoft.com/office/drawing/2010/main"/>
              </a:ext>
            </a:extLst>
          </a:blip>
          <a:srcRect/>
          <a:stretch>
            <a:fillRect/>
          </a:stretch>
        </p:blipFill>
        <p:spPr>
          <a:xfrm>
            <a:off x="-3" y="-2"/>
            <a:ext cx="6883409" cy="6858003"/>
          </a:xfrm>
          <a:prstGeom prst="rect">
            <a:avLst/>
          </a:prstGeom>
          <a:ln w="12700">
            <a:miter lim="400000"/>
          </a:ln>
        </p:spPr>
      </p:pic>
      <p:sp>
        <p:nvSpPr>
          <p:cNvPr id="387" name="Shape 387"/>
          <p:cNvSpPr/>
          <p:nvPr/>
        </p:nvSpPr>
        <p:spPr>
          <a:xfrm flipH="1">
            <a:off x="2347007" y="2100429"/>
            <a:ext cx="1" cy="1599167"/>
          </a:xfrm>
          <a:prstGeom prst="line">
            <a:avLst/>
          </a:prstGeom>
          <a:ln w="12700">
            <a:solidFill>
              <a:srgbClr val="FFFFFF"/>
            </a:solidFill>
            <a:prstDash val="sysDot"/>
          </a:ln>
        </p:spPr>
        <p:txBody>
          <a:bodyPr lIns="0" tIns="0" rIns="0" bIns="0"/>
          <a:lstStyle/>
          <a:p>
            <a:pPr lvl="0" defTabSz="457200">
              <a:defRPr sz="1200">
                <a:solidFill>
                  <a:srgbClr val="000000"/>
                </a:solidFill>
                <a:latin typeface="+mn-lt"/>
                <a:ea typeface="+mn-ea"/>
                <a:cs typeface="+mn-cs"/>
                <a:sym typeface="Helvetica"/>
              </a:defRPr>
            </a:pPr>
            <a:endParaRPr dirty="0"/>
          </a:p>
        </p:txBody>
      </p:sp>
      <p:pic>
        <p:nvPicPr>
          <p:cNvPr id="388" name="image5.png" descr="AFTA-LOGO-White.png"/>
          <p:cNvPicPr/>
          <p:nvPr/>
        </p:nvPicPr>
        <p:blipFill>
          <a:blip r:embed="rId3" cstate="email">
            <a:extLst>
              <a:ext uri="{28A0092B-C50C-407E-A947-70E740481C1C}">
                <a14:useLocalDpi xmlns:a14="http://schemas.microsoft.com/office/drawing/2010/main"/>
              </a:ext>
            </a:extLst>
          </a:blip>
          <a:stretch>
            <a:fillRect/>
          </a:stretch>
        </p:blipFill>
        <p:spPr>
          <a:xfrm>
            <a:off x="591543" y="2100429"/>
            <a:ext cx="1344169" cy="1600201"/>
          </a:xfrm>
          <a:prstGeom prst="rect">
            <a:avLst/>
          </a:prstGeom>
          <a:ln w="12700">
            <a:miter lim="400000"/>
          </a:ln>
        </p:spPr>
      </p:pic>
    </p:spTree>
    <p:extLst>
      <p:ext uri="{BB962C8B-B14F-4D97-AF65-F5344CB8AC3E}">
        <p14:creationId xmlns:p14="http://schemas.microsoft.com/office/powerpoint/2010/main" val="1022322333"/>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976714"/>
            <a:ext cx="7772400" cy="718003"/>
          </a:xfrm>
          <a:prstGeom prst="rect">
            <a:avLst/>
          </a:prstGeom>
        </p:spPr>
        <p:txBody>
          <a:bodyPr/>
          <a:lstStyle>
            <a:lvl1pPr>
              <a:defRPr sz="4000" b="1" i="0">
                <a:solidFill>
                  <a:srgbClr val="F5D944"/>
                </a:solidFill>
                <a:latin typeface="Arial"/>
                <a:cs typeface="TradeGothic Bold"/>
              </a:defRPr>
            </a:lvl1pPr>
          </a:lstStyle>
          <a:p>
            <a:r>
              <a:rPr lang="en-US" dirty="0"/>
              <a:t>Click to edit Master title style</a:t>
            </a:r>
          </a:p>
        </p:txBody>
      </p:sp>
    </p:spTree>
    <p:extLst>
      <p:ext uri="{BB962C8B-B14F-4D97-AF65-F5344CB8AC3E}">
        <p14:creationId xmlns:p14="http://schemas.microsoft.com/office/powerpoint/2010/main" val="22008371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3930F5-D05A-48E1-A973-FC11458048B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1210534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DA257C-CEA5-43DC-ACBD-1275E83F594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4428845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985767-806B-4681-A93A-89246A90DB1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04338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3B36D7F-8850-4FA4-941B-07B4F0BAE60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2784550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4BECBA2-670E-4AC4-840D-112BBE75D9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85175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8" y="331099"/>
            <a:ext cx="6725791"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851257"/>
            <a:ext cx="7870391"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8012887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E9ABD3E-D9BA-4D51-A697-B143952F106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292304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1797453-632C-40EF-B0EE-7526BA7441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90554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ADB1E3-CB81-4BB5-B569-DFD8F51E905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556853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85A4806-87FD-4780-83C7-BDE27F57383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592970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115D7A-986B-4DC2-93D5-9BD323DEF6D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3567904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533400"/>
            <a:ext cx="213360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533400"/>
            <a:ext cx="6248400" cy="5592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F8717C-6372-4FBF-830C-ED387A54AA7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12161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865459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10396"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233365" y="1865606"/>
            <a:ext cx="8288337"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Tree>
    <p:extLst>
      <p:ext uri="{BB962C8B-B14F-4D97-AF65-F5344CB8AC3E}">
        <p14:creationId xmlns:p14="http://schemas.microsoft.com/office/powerpoint/2010/main" val="2865952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with Bl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8654595" cy="457048"/>
          </a:xfrm>
        </p:spPr>
        <p:txBody>
          <a:bodyPr/>
          <a:lstStyle/>
          <a:p>
            <a:r>
              <a:rPr lang="en-US" dirty="0"/>
              <a:t>Click to add emphasis part of title</a:t>
            </a:r>
            <a:endParaRPr lang="en-GB" dirty="0"/>
          </a:p>
        </p:txBody>
      </p:sp>
      <p:sp>
        <p:nvSpPr>
          <p:cNvPr id="11" name="Text Placeholder 7"/>
          <p:cNvSpPr>
            <a:spLocks noGrp="1"/>
          </p:cNvSpPr>
          <p:nvPr>
            <p:ph type="body" sz="quarter" idx="13" hasCustomPrompt="1"/>
          </p:nvPr>
        </p:nvSpPr>
        <p:spPr>
          <a:xfrm>
            <a:off x="234000" y="331099"/>
            <a:ext cx="7887670"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3262150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amp; Bl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8" y="331099"/>
            <a:ext cx="6725791"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851257"/>
            <a:ext cx="7870391"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56166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857959"/>
            <a:ext cx="8646971" cy="4570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324099"/>
            <a:ext cx="6718167" cy="590215"/>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5" name="Content Placeholder 2"/>
          <p:cNvSpPr>
            <a:spLocks noGrp="1"/>
          </p:cNvSpPr>
          <p:nvPr>
            <p:ph idx="12" hasCustomPrompt="1"/>
          </p:nvPr>
        </p:nvSpPr>
        <p:spPr>
          <a:xfrm>
            <a:off x="947454" y="1653117"/>
            <a:ext cx="1941711" cy="771705"/>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10" name="Picture Placeholder 8"/>
          <p:cNvSpPr>
            <a:spLocks noGrp="1"/>
          </p:cNvSpPr>
          <p:nvPr>
            <p:ph type="pic" sz="quarter" idx="15" hasCustomPrompt="1"/>
          </p:nvPr>
        </p:nvSpPr>
        <p:spPr>
          <a:xfrm>
            <a:off x="262929" y="1653117"/>
            <a:ext cx="684522" cy="771705"/>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1" name="Picture Placeholder 8"/>
          <p:cNvSpPr>
            <a:spLocks noGrp="1"/>
          </p:cNvSpPr>
          <p:nvPr>
            <p:ph type="pic" sz="quarter" idx="18" hasCustomPrompt="1"/>
          </p:nvPr>
        </p:nvSpPr>
        <p:spPr>
          <a:xfrm>
            <a:off x="3196468" y="1653117"/>
            <a:ext cx="684522" cy="771705"/>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2" name="Picture Placeholder 8"/>
          <p:cNvSpPr>
            <a:spLocks noGrp="1"/>
          </p:cNvSpPr>
          <p:nvPr>
            <p:ph type="pic" sz="quarter" idx="19" hasCustomPrompt="1"/>
          </p:nvPr>
        </p:nvSpPr>
        <p:spPr>
          <a:xfrm>
            <a:off x="6147915" y="1653117"/>
            <a:ext cx="684522" cy="771705"/>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4" name="Text Placeholder 3"/>
          <p:cNvSpPr>
            <a:spLocks noGrp="1"/>
          </p:cNvSpPr>
          <p:nvPr>
            <p:ph type="body" sz="quarter" idx="20" hasCustomPrompt="1"/>
          </p:nvPr>
        </p:nvSpPr>
        <p:spPr>
          <a:xfrm>
            <a:off x="263525" y="2557381"/>
            <a:ext cx="2625725"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3" name="Text Placeholder 3"/>
          <p:cNvSpPr>
            <a:spLocks noGrp="1"/>
          </p:cNvSpPr>
          <p:nvPr>
            <p:ph type="body" sz="quarter" idx="21" hasCustomPrompt="1"/>
          </p:nvPr>
        </p:nvSpPr>
        <p:spPr>
          <a:xfrm>
            <a:off x="3196471" y="2557381"/>
            <a:ext cx="2625725"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4" name="Text Placeholder 3"/>
          <p:cNvSpPr>
            <a:spLocks noGrp="1"/>
          </p:cNvSpPr>
          <p:nvPr>
            <p:ph type="body" sz="quarter" idx="22" hasCustomPrompt="1"/>
          </p:nvPr>
        </p:nvSpPr>
        <p:spPr>
          <a:xfrm>
            <a:off x="6143704" y="2557381"/>
            <a:ext cx="2625725"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24" name="Content Placeholder 2"/>
          <p:cNvSpPr>
            <a:spLocks noGrp="1"/>
          </p:cNvSpPr>
          <p:nvPr>
            <p:ph idx="23" hasCustomPrompt="1"/>
          </p:nvPr>
        </p:nvSpPr>
        <p:spPr>
          <a:xfrm>
            <a:off x="3880993" y="1653117"/>
            <a:ext cx="1941711" cy="771705"/>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25" name="Content Placeholder 2"/>
          <p:cNvSpPr>
            <a:spLocks noGrp="1"/>
          </p:cNvSpPr>
          <p:nvPr>
            <p:ph idx="24" hasCustomPrompt="1"/>
          </p:nvPr>
        </p:nvSpPr>
        <p:spPr>
          <a:xfrm>
            <a:off x="6832437" y="1653117"/>
            <a:ext cx="1941711" cy="771705"/>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Tree>
    <p:extLst>
      <p:ext uri="{BB962C8B-B14F-4D97-AF65-F5344CB8AC3E}">
        <p14:creationId xmlns:p14="http://schemas.microsoft.com/office/powerpoint/2010/main" val="12693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725B1FF-23DC-412D-AB9A-0D07F8063ACC}" type="slidenum">
              <a:rPr lang="en-US">
                <a:solidFill>
                  <a:srgbClr val="FFFFFF"/>
                </a:solidFill>
              </a:rPr>
              <a:pPr/>
              <a:t>‹#›</a:t>
            </a:fld>
            <a:endParaRPr lang="en-US" dirty="0">
              <a:solidFill>
                <a:srgbClr val="FFFFFF"/>
              </a:solidFill>
            </a:endParaRPr>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6858000"/>
          </a:xfrm>
        </p:spPr>
        <p:txBody>
          <a:bodyPr/>
          <a:lstStyle/>
          <a:p>
            <a:r>
              <a:rPr lang="en-US" dirty="0"/>
              <a:t>Click icon to add picture</a:t>
            </a:r>
            <a:endParaRPr lang="en-GB" dirty="0"/>
          </a:p>
        </p:txBody>
      </p:sp>
      <p:sp>
        <p:nvSpPr>
          <p:cNvPr id="2" name="Title 1"/>
          <p:cNvSpPr>
            <a:spLocks noGrp="1"/>
          </p:cNvSpPr>
          <p:nvPr>
            <p:ph type="ctrTitle" hasCustomPrompt="1"/>
          </p:nvPr>
        </p:nvSpPr>
        <p:spPr>
          <a:xfrm>
            <a:off x="4442950" y="2952519"/>
            <a:ext cx="4450225" cy="512448"/>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442950" y="3819109"/>
            <a:ext cx="4450225" cy="1050051"/>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5" name="Footer Placeholder 4"/>
          <p:cNvSpPr>
            <a:spLocks noGrp="1"/>
          </p:cNvSpPr>
          <p:nvPr>
            <p:ph type="ftr" sz="quarter" idx="11"/>
          </p:nvPr>
        </p:nvSpPr>
        <p:spPr>
          <a:xfrm>
            <a:off x="4442949" y="5375268"/>
            <a:ext cx="4444025" cy="346923"/>
          </a:xfrm>
          <a:prstGeom prst="rect">
            <a:avLst/>
          </a:prstGeom>
        </p:spPr>
        <p:txBody>
          <a:bodyPr lIns="62195" tIns="31098" rIns="62195" bIns="31098"/>
          <a:lstStyle>
            <a:lvl1pPr algn="l">
              <a:defRPr sz="800">
                <a:solidFill>
                  <a:schemeClr val="bg2"/>
                </a:solidFill>
              </a:defRPr>
            </a:lvl1pPr>
          </a:lstStyle>
          <a:p>
            <a:pPr defTabSz="914400"/>
            <a:r>
              <a:rPr lang="en-GB" dirty="0">
                <a:solidFill>
                  <a:srgbClr val="888B8D"/>
                </a:solidFill>
              </a:rPr>
              <a:t>© 2015 Ipsos.  All rights reserved. Contains Ipsos' Confidential and Proprietary information  and may not be disclosed or reproduced without the prior written consent of Ipsos.</a:t>
            </a:r>
            <a:endParaRPr lang="en-US" dirty="0">
              <a:solidFill>
                <a:srgbClr val="888B8D"/>
              </a:solidFill>
            </a:endParaRPr>
          </a:p>
        </p:txBody>
      </p:sp>
      <p:sp>
        <p:nvSpPr>
          <p:cNvPr id="20" name="Text Placeholder 19"/>
          <p:cNvSpPr>
            <a:spLocks noGrp="1"/>
          </p:cNvSpPr>
          <p:nvPr>
            <p:ph type="body" sz="quarter" idx="13" hasCustomPrompt="1"/>
          </p:nvPr>
        </p:nvSpPr>
        <p:spPr>
          <a:xfrm>
            <a:off x="4442950" y="1412775"/>
            <a:ext cx="4450225" cy="1289247"/>
          </a:xfrm>
        </p:spPr>
        <p:txBody>
          <a:bodyPr anchor="b">
            <a:normAutofit/>
          </a:bodyPr>
          <a:lstStyle>
            <a:lvl1pPr>
              <a:defRPr sz="2200" b="0" cap="none" baseline="0">
                <a:solidFill>
                  <a:schemeClr val="tx1"/>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745982" y="620688"/>
            <a:ext cx="1147193" cy="504056"/>
          </a:xfrm>
          <a:solidFill>
            <a:schemeClr val="bg1"/>
          </a:solidFill>
        </p:spPr>
        <p:txBody>
          <a:bodyPr/>
          <a:lstStyle>
            <a:lvl1pPr algn="ctr">
              <a:defRPr sz="1400"/>
            </a:lvl1pPr>
          </a:lstStyle>
          <a:p>
            <a:r>
              <a:rPr lang="en-GB" dirty="0"/>
              <a:t>Client Logo</a:t>
            </a:r>
            <a:br>
              <a:rPr lang="en-GB" dirty="0"/>
            </a:br>
            <a:r>
              <a:rPr lang="en-GB" dirty="0"/>
              <a:t>(delete if unused)</a:t>
            </a:r>
          </a:p>
        </p:txBody>
      </p:sp>
    </p:spTree>
    <p:extLst>
      <p:ext uri="{BB962C8B-B14F-4D97-AF65-F5344CB8AC3E}">
        <p14:creationId xmlns:p14="http://schemas.microsoft.com/office/powerpoint/2010/main" val="2193876241"/>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6858000"/>
          </a:xfr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786374" y="1497133"/>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387689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11952"/>
            <a:ext cx="4419600" cy="6895352"/>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786374" y="1497133"/>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3740795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786374" y="1497133"/>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6" name="Picture Placeholder 5"/>
          <p:cNvSpPr>
            <a:spLocks noGrp="1"/>
          </p:cNvSpPr>
          <p:nvPr>
            <p:ph type="pic" sz="quarter" idx="15"/>
          </p:nvPr>
        </p:nvSpPr>
        <p:spPr>
          <a:xfrm>
            <a:off x="0" y="-11953"/>
            <a:ext cx="4392706"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dirty="0"/>
              <a:t>Click icon to add picture</a:t>
            </a:r>
            <a:endParaRPr lang="en-GB" dirty="0"/>
          </a:p>
        </p:txBody>
      </p:sp>
    </p:spTree>
    <p:extLst>
      <p:ext uri="{BB962C8B-B14F-4D97-AF65-F5344CB8AC3E}">
        <p14:creationId xmlns:p14="http://schemas.microsoft.com/office/powerpoint/2010/main" val="534564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6438166" cy="6858000"/>
          </a:xfrm>
        </p:spPr>
        <p:txBody>
          <a:bodyPr/>
          <a:lstStyle/>
          <a:p>
            <a:r>
              <a:rPr lang="en-US" dirty="0"/>
              <a:t>Click icon to add picture</a:t>
            </a:r>
            <a:endParaRPr lang="en-GB" dirty="0"/>
          </a:p>
        </p:txBody>
      </p:sp>
      <p:sp>
        <p:nvSpPr>
          <p:cNvPr id="17" name="Rectangle 16"/>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GB" dirty="0">
              <a:solidFill>
                <a:prstClr val="white"/>
              </a:solidFill>
            </a:endParaRPr>
          </a:p>
        </p:txBody>
      </p:sp>
      <p:sp>
        <p:nvSpPr>
          <p:cNvPr id="2" name="Title 1"/>
          <p:cNvSpPr>
            <a:spLocks noGrp="1"/>
          </p:cNvSpPr>
          <p:nvPr>
            <p:ph type="ctrTitle" hasCustomPrompt="1"/>
          </p:nvPr>
        </p:nvSpPr>
        <p:spPr>
          <a:xfrm>
            <a:off x="6741099" y="2973164"/>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GB" dirty="0">
              <a:solidFill>
                <a:prstClr val="white"/>
              </a:solidFill>
            </a:endParaRPr>
          </a:p>
        </p:txBody>
      </p:sp>
      <p:sp>
        <p:nvSpPr>
          <p:cNvPr id="8" name="Rectangle 7"/>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GB" dirty="0">
              <a:solidFill>
                <a:prstClr val="white"/>
              </a:solidFill>
            </a:endParaRPr>
          </a:p>
        </p:txBody>
      </p:sp>
      <p:sp>
        <p:nvSpPr>
          <p:cNvPr id="9" name="TextBox 8"/>
          <p:cNvSpPr txBox="1"/>
          <p:nvPr/>
        </p:nvSpPr>
        <p:spPr>
          <a:xfrm>
            <a:off x="247314" y="6212274"/>
            <a:ext cx="560381" cy="329039"/>
          </a:xfrm>
          <a:prstGeom prst="rect">
            <a:avLst/>
          </a:prstGeom>
        </p:spPr>
        <p:txBody>
          <a:bodyPr vert="horz" wrap="square" lIns="0" tIns="0" rIns="0" bIns="0" rtlCol="0" anchor="b">
            <a:noAutofit/>
          </a:bodyPr>
          <a:lstStyle/>
          <a:p>
            <a:pPr marL="3240" defTabSz="914400">
              <a:spcBef>
                <a:spcPts val="816"/>
              </a:spcBef>
            </a:pPr>
            <a:fld id="{5575D932-8F50-448D-A3FF-976A850649DE}" type="slidenum">
              <a:rPr lang="en-GB" sz="700" smtClean="0">
                <a:solidFill>
                  <a:srgbClr val="888B8D"/>
                </a:solidFill>
              </a:rPr>
              <a:pPr marL="3240" defTabSz="914400">
                <a:spcBef>
                  <a:spcPts val="816"/>
                </a:spcBef>
              </a:pPr>
              <a:t>‹#›</a:t>
            </a:fld>
            <a:endParaRPr lang="en-GB" sz="700" dirty="0">
              <a:solidFill>
                <a:srgbClr val="888B8D"/>
              </a:solidFill>
            </a:endParaRPr>
          </a:p>
        </p:txBody>
      </p:sp>
      <p:sp>
        <p:nvSpPr>
          <p:cNvPr id="10" name="Rectangle 9"/>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GB" dirty="0">
              <a:solidFill>
                <a:prstClr val="white"/>
              </a:solidFill>
            </a:endParaRPr>
          </a:p>
        </p:txBody>
      </p:sp>
      <p:sp>
        <p:nvSpPr>
          <p:cNvPr id="11" name="TextBox 10"/>
          <p:cNvSpPr txBox="1"/>
          <p:nvPr/>
        </p:nvSpPr>
        <p:spPr>
          <a:xfrm>
            <a:off x="247314" y="6212274"/>
            <a:ext cx="560381" cy="329039"/>
          </a:xfrm>
          <a:prstGeom prst="rect">
            <a:avLst/>
          </a:prstGeom>
        </p:spPr>
        <p:txBody>
          <a:bodyPr vert="horz" wrap="square" lIns="0" tIns="0" rIns="0" bIns="0" rtlCol="0" anchor="b">
            <a:noAutofit/>
          </a:bodyPr>
          <a:lstStyle/>
          <a:p>
            <a:pPr marL="3240" defTabSz="914400">
              <a:spcBef>
                <a:spcPts val="816"/>
              </a:spcBef>
            </a:pPr>
            <a:fld id="{5575D932-8F50-448D-A3FF-976A850649DE}" type="slidenum">
              <a:rPr lang="en-GB" sz="700" smtClean="0">
                <a:solidFill>
                  <a:srgbClr val="888B8D"/>
                </a:solidFill>
              </a:rPr>
              <a:pPr marL="3240" defTabSz="914400">
                <a:spcBef>
                  <a:spcPts val="816"/>
                </a:spcBef>
              </a:pPr>
              <a:t>‹#›</a:t>
            </a:fld>
            <a:endParaRPr lang="en-GB" sz="700" dirty="0">
              <a:solidFill>
                <a:srgbClr val="888B8D"/>
              </a:solidFill>
            </a:endParaRPr>
          </a:p>
        </p:txBody>
      </p:sp>
      <p:sp>
        <p:nvSpPr>
          <p:cNvPr id="12" name="Rectangle 11"/>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GB" dirty="0">
              <a:solidFill>
                <a:prstClr val="white"/>
              </a:solidFill>
            </a:endParaRPr>
          </a:p>
        </p:txBody>
      </p:sp>
      <p:sp>
        <p:nvSpPr>
          <p:cNvPr id="13" name="TextBox 12"/>
          <p:cNvSpPr txBox="1"/>
          <p:nvPr/>
        </p:nvSpPr>
        <p:spPr>
          <a:xfrm>
            <a:off x="247314" y="6212274"/>
            <a:ext cx="560381" cy="329039"/>
          </a:xfrm>
          <a:prstGeom prst="rect">
            <a:avLst/>
          </a:prstGeom>
        </p:spPr>
        <p:txBody>
          <a:bodyPr vert="horz" wrap="square" lIns="0" tIns="0" rIns="0" bIns="0" rtlCol="0" anchor="b">
            <a:noAutofit/>
          </a:bodyPr>
          <a:lstStyle/>
          <a:p>
            <a:pPr marL="3240" defTabSz="914400">
              <a:spcBef>
                <a:spcPts val="816"/>
              </a:spcBef>
            </a:pPr>
            <a:fld id="{5575D932-8F50-448D-A3FF-976A850649DE}" type="slidenum">
              <a:rPr lang="en-GB" sz="700" smtClean="0">
                <a:solidFill>
                  <a:srgbClr val="888B8D"/>
                </a:solidFill>
              </a:rPr>
              <a:pPr marL="3240" defTabSz="914400">
                <a:spcBef>
                  <a:spcPts val="816"/>
                </a:spcBef>
              </a:pPr>
              <a:t>‹#›</a:t>
            </a:fld>
            <a:endParaRPr lang="en-GB" sz="700" dirty="0">
              <a:solidFill>
                <a:srgbClr val="888B8D"/>
              </a:solidFill>
            </a:endParaRPr>
          </a:p>
        </p:txBody>
      </p:sp>
      <p:sp>
        <p:nvSpPr>
          <p:cNvPr id="14" name="Rectangle 13"/>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GB" dirty="0">
              <a:solidFill>
                <a:prstClr val="white"/>
              </a:solidFill>
            </a:endParaRPr>
          </a:p>
        </p:txBody>
      </p:sp>
      <p:sp>
        <p:nvSpPr>
          <p:cNvPr id="15" name="TextBox 14"/>
          <p:cNvSpPr txBox="1"/>
          <p:nvPr/>
        </p:nvSpPr>
        <p:spPr>
          <a:xfrm>
            <a:off x="247314" y="6212274"/>
            <a:ext cx="560381" cy="329039"/>
          </a:xfrm>
          <a:prstGeom prst="rect">
            <a:avLst/>
          </a:prstGeom>
        </p:spPr>
        <p:txBody>
          <a:bodyPr vert="horz" wrap="square" lIns="0" tIns="0" rIns="0" bIns="0" rtlCol="0" anchor="b">
            <a:noAutofit/>
          </a:bodyPr>
          <a:lstStyle/>
          <a:p>
            <a:pPr marL="3240" defTabSz="914400">
              <a:spcBef>
                <a:spcPts val="816"/>
              </a:spcBef>
            </a:pPr>
            <a:fld id="{5575D932-8F50-448D-A3FF-976A850649DE}" type="slidenum">
              <a:rPr lang="en-GB" sz="700" smtClean="0">
                <a:solidFill>
                  <a:srgbClr val="888B8D"/>
                </a:solidFill>
              </a:rPr>
              <a:pPr marL="3240" defTabSz="914400">
                <a:spcBef>
                  <a:spcPts val="816"/>
                </a:spcBef>
              </a:pPr>
              <a:t>‹#›</a:t>
            </a:fld>
            <a:endParaRPr lang="en-GB" sz="700" dirty="0">
              <a:solidFill>
                <a:srgbClr val="888B8D"/>
              </a:solidFill>
            </a:endParaRPr>
          </a:p>
        </p:txBody>
      </p:sp>
      <p:sp>
        <p:nvSpPr>
          <p:cNvPr id="16" name="Rectangle 15"/>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GB" dirty="0">
              <a:solidFill>
                <a:prstClr val="white"/>
              </a:solidFill>
            </a:endParaRPr>
          </a:p>
        </p:txBody>
      </p:sp>
      <p:sp>
        <p:nvSpPr>
          <p:cNvPr id="19" name="TextBox 18"/>
          <p:cNvSpPr txBox="1"/>
          <p:nvPr/>
        </p:nvSpPr>
        <p:spPr>
          <a:xfrm>
            <a:off x="247314" y="6212274"/>
            <a:ext cx="560381" cy="329039"/>
          </a:xfrm>
          <a:prstGeom prst="rect">
            <a:avLst/>
          </a:prstGeom>
        </p:spPr>
        <p:txBody>
          <a:bodyPr vert="horz" wrap="square" lIns="0" tIns="0" rIns="0" bIns="0" rtlCol="0" anchor="b">
            <a:noAutofit/>
          </a:bodyPr>
          <a:lstStyle/>
          <a:p>
            <a:pPr marL="3240" defTabSz="914400">
              <a:spcBef>
                <a:spcPts val="816"/>
              </a:spcBef>
            </a:pPr>
            <a:fld id="{5575D932-8F50-448D-A3FF-976A850649DE}" type="slidenum">
              <a:rPr lang="en-GB" sz="700" smtClean="0">
                <a:solidFill>
                  <a:srgbClr val="888B8D"/>
                </a:solidFill>
              </a:rPr>
              <a:pPr marL="3240" defTabSz="914400">
                <a:spcBef>
                  <a:spcPts val="816"/>
                </a:spcBef>
              </a:pPr>
              <a:t>‹#›</a:t>
            </a:fld>
            <a:endParaRPr lang="en-GB" sz="700" dirty="0">
              <a:solidFill>
                <a:srgbClr val="888B8D"/>
              </a:solidFill>
            </a:endParaRPr>
          </a:p>
        </p:txBody>
      </p:sp>
      <p:sp>
        <p:nvSpPr>
          <p:cNvPr id="20" name="Rectangle 19"/>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GB" dirty="0">
              <a:solidFill>
                <a:prstClr val="white"/>
              </a:solidFill>
            </a:endParaRPr>
          </a:p>
        </p:txBody>
      </p:sp>
      <p:sp>
        <p:nvSpPr>
          <p:cNvPr id="21" name="TextBox 20"/>
          <p:cNvSpPr txBox="1"/>
          <p:nvPr/>
        </p:nvSpPr>
        <p:spPr>
          <a:xfrm>
            <a:off x="247314" y="6212274"/>
            <a:ext cx="560381" cy="329039"/>
          </a:xfrm>
          <a:prstGeom prst="rect">
            <a:avLst/>
          </a:prstGeom>
        </p:spPr>
        <p:txBody>
          <a:bodyPr vert="horz" wrap="square" lIns="0" tIns="0" rIns="0" bIns="0" rtlCol="0" anchor="b">
            <a:noAutofit/>
          </a:bodyPr>
          <a:lstStyle/>
          <a:p>
            <a:pPr marL="3240" defTabSz="914400">
              <a:spcBef>
                <a:spcPts val="816"/>
              </a:spcBef>
            </a:pPr>
            <a:fld id="{5575D932-8F50-448D-A3FF-976A850649DE}" type="slidenum">
              <a:rPr lang="en-GB" sz="700" smtClean="0">
                <a:solidFill>
                  <a:srgbClr val="888B8D"/>
                </a:solidFill>
              </a:rPr>
              <a:pPr marL="3240" defTabSz="914400">
                <a:spcBef>
                  <a:spcPts val="816"/>
                </a:spcBef>
              </a:pPr>
              <a:t>‹#›</a:t>
            </a:fld>
            <a:endParaRPr lang="en-GB" sz="700" dirty="0">
              <a:solidFill>
                <a:srgbClr val="888B8D"/>
              </a:solidFill>
            </a:endParaRPr>
          </a:p>
        </p:txBody>
      </p:sp>
      <p:sp>
        <p:nvSpPr>
          <p:cNvPr id="22" name="Rectangle 21"/>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GB" dirty="0">
              <a:solidFill>
                <a:prstClr val="white"/>
              </a:solidFill>
            </a:endParaRPr>
          </a:p>
        </p:txBody>
      </p:sp>
      <p:sp>
        <p:nvSpPr>
          <p:cNvPr id="23" name="TextBox 22"/>
          <p:cNvSpPr txBox="1"/>
          <p:nvPr/>
        </p:nvSpPr>
        <p:spPr>
          <a:xfrm>
            <a:off x="247314" y="6212274"/>
            <a:ext cx="560381" cy="329039"/>
          </a:xfrm>
          <a:prstGeom prst="rect">
            <a:avLst/>
          </a:prstGeom>
        </p:spPr>
        <p:txBody>
          <a:bodyPr vert="horz" wrap="square" lIns="0" tIns="0" rIns="0" bIns="0" rtlCol="0" anchor="b">
            <a:noAutofit/>
          </a:bodyPr>
          <a:lstStyle/>
          <a:p>
            <a:pPr marL="3240" defTabSz="914400">
              <a:spcBef>
                <a:spcPts val="816"/>
              </a:spcBef>
            </a:pPr>
            <a:fld id="{5575D932-8F50-448D-A3FF-976A850649DE}" type="slidenum">
              <a:rPr lang="en-GB" sz="700" smtClean="0">
                <a:solidFill>
                  <a:srgbClr val="888B8D"/>
                </a:solidFill>
              </a:rPr>
              <a:pPr marL="3240" defTabSz="914400">
                <a:spcBef>
                  <a:spcPts val="816"/>
                </a:spcBef>
              </a:pPr>
              <a:t>‹#›</a:t>
            </a:fld>
            <a:endParaRPr lang="en-GB" sz="700" dirty="0">
              <a:solidFill>
                <a:srgbClr val="888B8D"/>
              </a:solidFill>
            </a:endParaRPr>
          </a:p>
        </p:txBody>
      </p:sp>
      <p:sp>
        <p:nvSpPr>
          <p:cNvPr id="24" name="Rectangle 23"/>
          <p:cNvSpPr/>
          <p:nvPr userDrawn="1"/>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GB" dirty="0">
              <a:solidFill>
                <a:prstClr val="white"/>
              </a:solidFill>
            </a:endParaRPr>
          </a:p>
        </p:txBody>
      </p:sp>
    </p:spTree>
    <p:extLst>
      <p:ext uri="{BB962C8B-B14F-4D97-AF65-F5344CB8AC3E}">
        <p14:creationId xmlns:p14="http://schemas.microsoft.com/office/powerpoint/2010/main" val="796142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GB" dirty="0">
              <a:solidFill>
                <a:prstClr val="white"/>
              </a:solidFill>
            </a:endParaRPr>
          </a:p>
        </p:txBody>
      </p:sp>
      <p:sp>
        <p:nvSpPr>
          <p:cNvPr id="2" name="Title 1"/>
          <p:cNvSpPr>
            <a:spLocks noGrp="1"/>
          </p:cNvSpPr>
          <p:nvPr>
            <p:ph type="ctrTitle" hasCustomPrompt="1"/>
          </p:nvPr>
        </p:nvSpPr>
        <p:spPr>
          <a:xfrm>
            <a:off x="6741099" y="2973164"/>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GB" dirty="0">
              <a:solidFill>
                <a:prstClr val="white"/>
              </a:solidFill>
            </a:endParaRPr>
          </a:p>
        </p:txBody>
      </p:sp>
      <p:sp>
        <p:nvSpPr>
          <p:cNvPr id="8" name="Rectangle 7"/>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GB" dirty="0">
              <a:solidFill>
                <a:prstClr val="white"/>
              </a:solidFill>
            </a:endParaRPr>
          </a:p>
        </p:txBody>
      </p:sp>
      <p:sp>
        <p:nvSpPr>
          <p:cNvPr id="9" name="TextBox 8"/>
          <p:cNvSpPr txBox="1"/>
          <p:nvPr/>
        </p:nvSpPr>
        <p:spPr>
          <a:xfrm>
            <a:off x="247314" y="6212274"/>
            <a:ext cx="560381" cy="329039"/>
          </a:xfrm>
          <a:prstGeom prst="rect">
            <a:avLst/>
          </a:prstGeom>
        </p:spPr>
        <p:txBody>
          <a:bodyPr vert="horz" wrap="square" lIns="0" tIns="0" rIns="0" bIns="0" rtlCol="0" anchor="b">
            <a:noAutofit/>
          </a:bodyPr>
          <a:lstStyle/>
          <a:p>
            <a:pPr marL="3240" defTabSz="914400">
              <a:spcBef>
                <a:spcPts val="816"/>
              </a:spcBef>
            </a:pPr>
            <a:fld id="{5575D932-8F50-448D-A3FF-976A850649DE}" type="slidenum">
              <a:rPr lang="en-GB" sz="700" smtClean="0">
                <a:solidFill>
                  <a:srgbClr val="888B8D"/>
                </a:solidFill>
              </a:rPr>
              <a:pPr marL="3240" defTabSz="914400">
                <a:spcBef>
                  <a:spcPts val="816"/>
                </a:spcBef>
              </a:pPr>
              <a:t>‹#›</a:t>
            </a:fld>
            <a:endParaRPr lang="en-GB" sz="700" dirty="0">
              <a:solidFill>
                <a:srgbClr val="888B8D"/>
              </a:solidFill>
            </a:endParaRPr>
          </a:p>
        </p:txBody>
      </p:sp>
      <p:sp>
        <p:nvSpPr>
          <p:cNvPr id="10" name="Rectangle 9"/>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GB" dirty="0">
              <a:solidFill>
                <a:prstClr val="white"/>
              </a:solidFill>
            </a:endParaRPr>
          </a:p>
        </p:txBody>
      </p:sp>
      <p:sp>
        <p:nvSpPr>
          <p:cNvPr id="11" name="TextBox 10"/>
          <p:cNvSpPr txBox="1"/>
          <p:nvPr/>
        </p:nvSpPr>
        <p:spPr>
          <a:xfrm>
            <a:off x="247314" y="6212274"/>
            <a:ext cx="560381" cy="329039"/>
          </a:xfrm>
          <a:prstGeom prst="rect">
            <a:avLst/>
          </a:prstGeom>
        </p:spPr>
        <p:txBody>
          <a:bodyPr vert="horz" wrap="square" lIns="0" tIns="0" rIns="0" bIns="0" rtlCol="0" anchor="b">
            <a:noAutofit/>
          </a:bodyPr>
          <a:lstStyle/>
          <a:p>
            <a:pPr marL="3240" defTabSz="914400">
              <a:spcBef>
                <a:spcPts val="816"/>
              </a:spcBef>
            </a:pPr>
            <a:fld id="{5575D932-8F50-448D-A3FF-976A850649DE}" type="slidenum">
              <a:rPr lang="en-GB" sz="700" smtClean="0">
                <a:solidFill>
                  <a:srgbClr val="888B8D"/>
                </a:solidFill>
              </a:rPr>
              <a:pPr marL="3240" defTabSz="914400">
                <a:spcBef>
                  <a:spcPts val="816"/>
                </a:spcBef>
              </a:pPr>
              <a:t>‹#›</a:t>
            </a:fld>
            <a:endParaRPr lang="en-GB" sz="700" dirty="0">
              <a:solidFill>
                <a:srgbClr val="888B8D"/>
              </a:solidFill>
            </a:endParaRPr>
          </a:p>
        </p:txBody>
      </p:sp>
      <p:sp>
        <p:nvSpPr>
          <p:cNvPr id="12" name="Rectangle 11"/>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GB" dirty="0">
              <a:solidFill>
                <a:prstClr val="white"/>
              </a:solidFill>
            </a:endParaRPr>
          </a:p>
        </p:txBody>
      </p:sp>
      <p:sp>
        <p:nvSpPr>
          <p:cNvPr id="13" name="TextBox 12"/>
          <p:cNvSpPr txBox="1"/>
          <p:nvPr/>
        </p:nvSpPr>
        <p:spPr>
          <a:xfrm>
            <a:off x="247314" y="6212274"/>
            <a:ext cx="560381" cy="329039"/>
          </a:xfrm>
          <a:prstGeom prst="rect">
            <a:avLst/>
          </a:prstGeom>
        </p:spPr>
        <p:txBody>
          <a:bodyPr vert="horz" wrap="square" lIns="0" tIns="0" rIns="0" bIns="0" rtlCol="0" anchor="b">
            <a:noAutofit/>
          </a:bodyPr>
          <a:lstStyle/>
          <a:p>
            <a:pPr marL="3240" defTabSz="914400">
              <a:spcBef>
                <a:spcPts val="816"/>
              </a:spcBef>
            </a:pPr>
            <a:fld id="{5575D932-8F50-448D-A3FF-976A850649DE}" type="slidenum">
              <a:rPr lang="en-GB" sz="700" smtClean="0">
                <a:solidFill>
                  <a:srgbClr val="888B8D"/>
                </a:solidFill>
              </a:rPr>
              <a:pPr marL="3240" defTabSz="914400">
                <a:spcBef>
                  <a:spcPts val="816"/>
                </a:spcBef>
              </a:pPr>
              <a:t>‹#›</a:t>
            </a:fld>
            <a:endParaRPr lang="en-GB" sz="700" dirty="0">
              <a:solidFill>
                <a:srgbClr val="888B8D"/>
              </a:solidFill>
            </a:endParaRPr>
          </a:p>
        </p:txBody>
      </p:sp>
      <p:sp>
        <p:nvSpPr>
          <p:cNvPr id="14" name="Rectangle 13"/>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GB" dirty="0">
              <a:solidFill>
                <a:prstClr val="white"/>
              </a:solidFill>
            </a:endParaRPr>
          </a:p>
        </p:txBody>
      </p:sp>
      <p:sp>
        <p:nvSpPr>
          <p:cNvPr id="15" name="TextBox 14"/>
          <p:cNvSpPr txBox="1"/>
          <p:nvPr/>
        </p:nvSpPr>
        <p:spPr>
          <a:xfrm>
            <a:off x="247314" y="6212274"/>
            <a:ext cx="560381" cy="329039"/>
          </a:xfrm>
          <a:prstGeom prst="rect">
            <a:avLst/>
          </a:prstGeom>
        </p:spPr>
        <p:txBody>
          <a:bodyPr vert="horz" wrap="square" lIns="0" tIns="0" rIns="0" bIns="0" rtlCol="0" anchor="b">
            <a:noAutofit/>
          </a:bodyPr>
          <a:lstStyle/>
          <a:p>
            <a:pPr marL="3240" defTabSz="914400">
              <a:spcBef>
                <a:spcPts val="816"/>
              </a:spcBef>
            </a:pPr>
            <a:fld id="{5575D932-8F50-448D-A3FF-976A850649DE}" type="slidenum">
              <a:rPr lang="en-GB" sz="700" smtClean="0">
                <a:solidFill>
                  <a:srgbClr val="888B8D"/>
                </a:solidFill>
              </a:rPr>
              <a:pPr marL="3240" defTabSz="914400">
                <a:spcBef>
                  <a:spcPts val="816"/>
                </a:spcBef>
              </a:pPr>
              <a:t>‹#›</a:t>
            </a:fld>
            <a:endParaRPr lang="en-GB" sz="700" dirty="0">
              <a:solidFill>
                <a:srgbClr val="888B8D"/>
              </a:solidFill>
            </a:endParaRPr>
          </a:p>
        </p:txBody>
      </p:sp>
      <p:sp>
        <p:nvSpPr>
          <p:cNvPr id="16" name="Rectangle 15"/>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GB" dirty="0">
              <a:solidFill>
                <a:prstClr val="white"/>
              </a:solidFill>
            </a:endParaRPr>
          </a:p>
        </p:txBody>
      </p:sp>
      <p:sp>
        <p:nvSpPr>
          <p:cNvPr id="19" name="TextBox 18"/>
          <p:cNvSpPr txBox="1"/>
          <p:nvPr/>
        </p:nvSpPr>
        <p:spPr>
          <a:xfrm>
            <a:off x="247314" y="6212274"/>
            <a:ext cx="560381" cy="329039"/>
          </a:xfrm>
          <a:prstGeom prst="rect">
            <a:avLst/>
          </a:prstGeom>
        </p:spPr>
        <p:txBody>
          <a:bodyPr vert="horz" wrap="square" lIns="0" tIns="0" rIns="0" bIns="0" rtlCol="0" anchor="b">
            <a:noAutofit/>
          </a:bodyPr>
          <a:lstStyle/>
          <a:p>
            <a:pPr marL="3240" defTabSz="914400">
              <a:spcBef>
                <a:spcPts val="816"/>
              </a:spcBef>
            </a:pPr>
            <a:fld id="{5575D932-8F50-448D-A3FF-976A850649DE}" type="slidenum">
              <a:rPr lang="en-GB" sz="700" smtClean="0">
                <a:solidFill>
                  <a:srgbClr val="888B8D"/>
                </a:solidFill>
              </a:rPr>
              <a:pPr marL="3240" defTabSz="914400">
                <a:spcBef>
                  <a:spcPts val="816"/>
                </a:spcBef>
              </a:pPr>
              <a:t>‹#›</a:t>
            </a:fld>
            <a:endParaRPr lang="en-GB" sz="700" dirty="0">
              <a:solidFill>
                <a:srgbClr val="888B8D"/>
              </a:solidFill>
            </a:endParaRPr>
          </a:p>
        </p:txBody>
      </p:sp>
      <p:sp>
        <p:nvSpPr>
          <p:cNvPr id="20" name="Rectangle 19"/>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GB" dirty="0">
              <a:solidFill>
                <a:prstClr val="white"/>
              </a:solidFill>
            </a:endParaRPr>
          </a:p>
        </p:txBody>
      </p:sp>
      <p:sp>
        <p:nvSpPr>
          <p:cNvPr id="21" name="TextBox 20"/>
          <p:cNvSpPr txBox="1"/>
          <p:nvPr/>
        </p:nvSpPr>
        <p:spPr>
          <a:xfrm>
            <a:off x="247314" y="6212274"/>
            <a:ext cx="560381" cy="329039"/>
          </a:xfrm>
          <a:prstGeom prst="rect">
            <a:avLst/>
          </a:prstGeom>
        </p:spPr>
        <p:txBody>
          <a:bodyPr vert="horz" wrap="square" lIns="0" tIns="0" rIns="0" bIns="0" rtlCol="0" anchor="b">
            <a:noAutofit/>
          </a:bodyPr>
          <a:lstStyle/>
          <a:p>
            <a:pPr marL="3240" defTabSz="914400">
              <a:spcBef>
                <a:spcPts val="816"/>
              </a:spcBef>
            </a:pPr>
            <a:fld id="{5575D932-8F50-448D-A3FF-976A850649DE}" type="slidenum">
              <a:rPr lang="en-GB" sz="700" smtClean="0">
                <a:solidFill>
                  <a:srgbClr val="888B8D"/>
                </a:solidFill>
              </a:rPr>
              <a:pPr marL="3240" defTabSz="914400">
                <a:spcBef>
                  <a:spcPts val="816"/>
                </a:spcBef>
              </a:pPr>
              <a:t>‹#›</a:t>
            </a:fld>
            <a:endParaRPr lang="en-GB" sz="700" dirty="0">
              <a:solidFill>
                <a:srgbClr val="888B8D"/>
              </a:solidFill>
            </a:endParaRPr>
          </a:p>
        </p:txBody>
      </p:sp>
      <p:sp>
        <p:nvSpPr>
          <p:cNvPr id="22" name="Rectangle 21"/>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GB" dirty="0">
              <a:solidFill>
                <a:prstClr val="white"/>
              </a:solidFill>
            </a:endParaRPr>
          </a:p>
        </p:txBody>
      </p:sp>
      <p:sp>
        <p:nvSpPr>
          <p:cNvPr id="23" name="TextBox 22"/>
          <p:cNvSpPr txBox="1"/>
          <p:nvPr/>
        </p:nvSpPr>
        <p:spPr>
          <a:xfrm>
            <a:off x="247314" y="6212274"/>
            <a:ext cx="560381" cy="329039"/>
          </a:xfrm>
          <a:prstGeom prst="rect">
            <a:avLst/>
          </a:prstGeom>
        </p:spPr>
        <p:txBody>
          <a:bodyPr vert="horz" wrap="square" lIns="0" tIns="0" rIns="0" bIns="0" rtlCol="0" anchor="b">
            <a:noAutofit/>
          </a:bodyPr>
          <a:lstStyle/>
          <a:p>
            <a:pPr marL="3240" defTabSz="914400">
              <a:spcBef>
                <a:spcPts val="816"/>
              </a:spcBef>
            </a:pPr>
            <a:fld id="{5575D932-8F50-448D-A3FF-976A850649DE}" type="slidenum">
              <a:rPr lang="en-GB" sz="700" smtClean="0">
                <a:solidFill>
                  <a:srgbClr val="888B8D"/>
                </a:solidFill>
              </a:rPr>
              <a:pPr marL="3240" defTabSz="914400">
                <a:spcBef>
                  <a:spcPts val="816"/>
                </a:spcBef>
              </a:pPr>
              <a:t>‹#›</a:t>
            </a:fld>
            <a:endParaRPr lang="en-GB" sz="700" dirty="0">
              <a:solidFill>
                <a:srgbClr val="888B8D"/>
              </a:solidFill>
            </a:endParaRPr>
          </a:p>
        </p:txBody>
      </p:sp>
      <p:sp>
        <p:nvSpPr>
          <p:cNvPr id="24" name="Rectangle 23"/>
          <p:cNvSpPr/>
          <p:nvPr userDrawn="1"/>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GB" dirty="0">
              <a:solidFill>
                <a:prstClr val="white"/>
              </a:solidFill>
            </a:endParaRPr>
          </a:p>
        </p:txBody>
      </p:sp>
      <p:sp>
        <p:nvSpPr>
          <p:cNvPr id="4" name="Picture Placeholder 3"/>
          <p:cNvSpPr>
            <a:spLocks noGrp="1"/>
          </p:cNvSpPr>
          <p:nvPr>
            <p:ph type="pic" sz="quarter" idx="10"/>
          </p:nvPr>
        </p:nvSpPr>
        <p:spPr>
          <a:xfrm>
            <a:off x="0" y="-9526"/>
            <a:ext cx="5930713" cy="6867525"/>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616513"/>
              <a:gd name="connsiteY0" fmla="*/ 0 h 5143500"/>
              <a:gd name="connsiteX1" fmla="*/ 4654924 w 6616513"/>
              <a:gd name="connsiteY1" fmla="*/ 0 h 5143500"/>
              <a:gd name="connsiteX2" fmla="*/ 6616513 w 6616513"/>
              <a:gd name="connsiteY2" fmla="*/ 5143500 h 5143500"/>
              <a:gd name="connsiteX3" fmla="*/ 0 w 6616513"/>
              <a:gd name="connsiteY3" fmla="*/ 5143500 h 5143500"/>
              <a:gd name="connsiteX4" fmla="*/ 0 w 6616513"/>
              <a:gd name="connsiteY4" fmla="*/ 0 h 5143500"/>
              <a:gd name="connsiteX0" fmla="*/ 0 w 6616513"/>
              <a:gd name="connsiteY0" fmla="*/ 7144 h 5150644"/>
              <a:gd name="connsiteX1" fmla="*/ 3578599 w 6616513"/>
              <a:gd name="connsiteY1" fmla="*/ 0 h 5150644"/>
              <a:gd name="connsiteX2" fmla="*/ 6616513 w 6616513"/>
              <a:gd name="connsiteY2" fmla="*/ 5150644 h 5150644"/>
              <a:gd name="connsiteX3" fmla="*/ 0 w 6616513"/>
              <a:gd name="connsiteY3" fmla="*/ 5150644 h 5150644"/>
              <a:gd name="connsiteX4" fmla="*/ 0 w 6616513"/>
              <a:gd name="connsiteY4" fmla="*/ 7144 h 5150644"/>
              <a:gd name="connsiteX0" fmla="*/ 0 w 5930713"/>
              <a:gd name="connsiteY0" fmla="*/ 7144 h 5150644"/>
              <a:gd name="connsiteX1" fmla="*/ 3578599 w 5930713"/>
              <a:gd name="connsiteY1" fmla="*/ 0 h 5150644"/>
              <a:gd name="connsiteX2" fmla="*/ 5930713 w 5930713"/>
              <a:gd name="connsiteY2" fmla="*/ 5150644 h 5150644"/>
              <a:gd name="connsiteX3" fmla="*/ 0 w 5930713"/>
              <a:gd name="connsiteY3" fmla="*/ 5150644 h 5150644"/>
              <a:gd name="connsiteX4" fmla="*/ 0 w 5930713"/>
              <a:gd name="connsiteY4" fmla="*/ 7144 h 515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713" h="5150644">
                <a:moveTo>
                  <a:pt x="0" y="7144"/>
                </a:moveTo>
                <a:lnTo>
                  <a:pt x="3578599" y="0"/>
                </a:lnTo>
                <a:lnTo>
                  <a:pt x="5930713" y="5150644"/>
                </a:lnTo>
                <a:lnTo>
                  <a:pt x="0" y="5150644"/>
                </a:lnTo>
                <a:lnTo>
                  <a:pt x="0" y="7144"/>
                </a:lnTo>
                <a:close/>
              </a:path>
            </a:pathLst>
          </a:custGeom>
        </p:spPr>
        <p:txBody>
          <a:bodyPr/>
          <a:lstStyle/>
          <a:p>
            <a:r>
              <a:rPr lang="en-US" dirty="0"/>
              <a:t>Click icon to add picture</a:t>
            </a:r>
            <a:endParaRPr lang="en-GB" dirty="0"/>
          </a:p>
        </p:txBody>
      </p:sp>
    </p:spTree>
    <p:extLst>
      <p:ext uri="{BB962C8B-B14F-4D97-AF65-F5344CB8AC3E}">
        <p14:creationId xmlns:p14="http://schemas.microsoft.com/office/powerpoint/2010/main" val="73401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b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4000" y="2212783"/>
            <a:ext cx="3569511" cy="1024896"/>
          </a:xfrm>
        </p:spPr>
        <p:txBody>
          <a:bodyPr anchor="ctr"/>
          <a:lstStyle>
            <a:lvl1pPr>
              <a:defRPr sz="3700" baseline="0"/>
            </a:lvl1pPr>
          </a:lstStyle>
          <a:p>
            <a:r>
              <a:rPr lang="en-US" dirty="0"/>
              <a:t>Subject</a:t>
            </a:r>
            <a:br>
              <a:rPr lang="en-US" dirty="0"/>
            </a:br>
            <a:r>
              <a:rPr lang="en-US" dirty="0"/>
              <a:t>Title</a:t>
            </a:r>
          </a:p>
        </p:txBody>
      </p:sp>
      <p:sp>
        <p:nvSpPr>
          <p:cNvPr id="3" name="Subtitle 2"/>
          <p:cNvSpPr>
            <a:spLocks noGrp="1"/>
          </p:cNvSpPr>
          <p:nvPr>
            <p:ph type="subTitle" idx="1" hasCustomPrompt="1"/>
          </p:nvPr>
        </p:nvSpPr>
        <p:spPr>
          <a:xfrm>
            <a:off x="234000" y="3632698"/>
            <a:ext cx="3569511" cy="2422039"/>
          </a:xfrm>
        </p:spPr>
        <p:txBody>
          <a:bodyPr/>
          <a:lstStyle>
            <a:lvl1pPr marL="0" indent="0" algn="l">
              <a:buNone/>
              <a:defRPr baseline="0">
                <a:solidFill>
                  <a:schemeClr val="bg2"/>
                </a:solidFill>
              </a:defRPr>
            </a:lvl1pPr>
            <a:lvl2pPr marL="3240" indent="0" algn="l">
              <a:spcBef>
                <a:spcPts val="816"/>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MORE COMPLETE TITLE</a:t>
            </a:r>
          </a:p>
          <a:p>
            <a:pPr lvl="1"/>
            <a:r>
              <a:rPr lang="en-US" dirty="0"/>
              <a:t>Body text: Lorem ipsum dolor sit amet, consectetuer adipiscing elit. Maecenas porttitor congue massa. </a:t>
            </a:r>
            <a:r>
              <a:rPr lang="en-US" dirty="0" err="1"/>
              <a:t>Fusce</a:t>
            </a:r>
            <a:r>
              <a:rPr lang="en-US" dirty="0"/>
              <a:t> </a:t>
            </a:r>
            <a:r>
              <a:rPr lang="en-US" dirty="0" err="1"/>
              <a:t>posuere</a:t>
            </a:r>
            <a:r>
              <a:rPr lang="en-US" dirty="0"/>
              <a:t>.</a:t>
            </a:r>
          </a:p>
          <a:p>
            <a:pPr lvl="1"/>
            <a:r>
              <a:rPr lang="en-US" dirty="0"/>
              <a:t>Pellentesque habitant morbi tristique senectus et netus et malesuada fames ac turpis egestas. Proin pharetra nonummy pede. Mauris et </a:t>
            </a:r>
            <a:r>
              <a:rPr lang="en-US" dirty="0" err="1"/>
              <a:t>orci</a:t>
            </a:r>
            <a:r>
              <a:rPr lang="en-US" dirty="0"/>
              <a:t>.</a:t>
            </a:r>
          </a:p>
        </p:txBody>
      </p:sp>
      <p:sp>
        <p:nvSpPr>
          <p:cNvPr id="20" name="Text Placeholder 19"/>
          <p:cNvSpPr>
            <a:spLocks noGrp="1"/>
          </p:cNvSpPr>
          <p:nvPr>
            <p:ph type="body" sz="quarter" idx="13" hasCustomPrompt="1"/>
          </p:nvPr>
        </p:nvSpPr>
        <p:spPr>
          <a:xfrm>
            <a:off x="234000" y="331098"/>
            <a:ext cx="3569510" cy="1563900"/>
          </a:xfrm>
        </p:spPr>
        <p:txBody>
          <a:bodyPr anchor="b">
            <a:normAutofit/>
          </a:bodyPr>
          <a:lstStyle>
            <a:lvl1pPr>
              <a:defRPr sz="2200" b="0" cap="none" baseline="0">
                <a:solidFill>
                  <a:schemeClr val="bg2"/>
                </a:solidFill>
              </a:defRPr>
            </a:lvl1pPr>
          </a:lstStyle>
          <a:p>
            <a:pPr lvl="0"/>
            <a:r>
              <a:rPr lang="en-US" dirty="0"/>
              <a:t>Related phrase</a:t>
            </a:r>
            <a:endParaRPr lang="en-GB" dirty="0"/>
          </a:p>
        </p:txBody>
      </p:sp>
      <p:sp>
        <p:nvSpPr>
          <p:cNvPr id="10" name="Oval 9"/>
          <p:cNvSpPr/>
          <p:nvPr userDrawn="1"/>
        </p:nvSpPr>
        <p:spPr>
          <a:xfrm>
            <a:off x="7166089" y="1851845"/>
            <a:ext cx="1081211" cy="10809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ZA" dirty="0">
              <a:solidFill>
                <a:srgbClr val="FFFFFF"/>
              </a:solidFill>
            </a:endParaRPr>
          </a:p>
        </p:txBody>
      </p:sp>
      <p:sp>
        <p:nvSpPr>
          <p:cNvPr id="11" name="Oval 10"/>
          <p:cNvSpPr/>
          <p:nvPr userDrawn="1"/>
        </p:nvSpPr>
        <p:spPr>
          <a:xfrm>
            <a:off x="5385163" y="3916630"/>
            <a:ext cx="1384960" cy="13845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ZA" dirty="0">
              <a:solidFill>
                <a:srgbClr val="FFFFFF"/>
              </a:solidFill>
            </a:endParaRPr>
          </a:p>
        </p:txBody>
      </p:sp>
      <p:sp>
        <p:nvSpPr>
          <p:cNvPr id="12" name="Oval 11"/>
          <p:cNvSpPr/>
          <p:nvPr userDrawn="1"/>
        </p:nvSpPr>
        <p:spPr>
          <a:xfrm>
            <a:off x="5246169" y="4027472"/>
            <a:ext cx="381308" cy="38120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ZA" dirty="0">
              <a:solidFill>
                <a:srgbClr val="FFFFFF"/>
              </a:solidFill>
            </a:endParaRPr>
          </a:p>
        </p:txBody>
      </p:sp>
      <p:sp>
        <p:nvSpPr>
          <p:cNvPr id="13" name="Oval 12"/>
          <p:cNvSpPr/>
          <p:nvPr userDrawn="1"/>
        </p:nvSpPr>
        <p:spPr>
          <a:xfrm>
            <a:off x="8163709" y="1768279"/>
            <a:ext cx="167181" cy="1671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defTabSz="914400"/>
            <a:endParaRPr lang="en-ZA" dirty="0">
              <a:solidFill>
                <a:srgbClr val="FFFFFF"/>
              </a:solidFill>
            </a:endParaRPr>
          </a:p>
        </p:txBody>
      </p:sp>
      <p:sp>
        <p:nvSpPr>
          <p:cNvPr id="14" name="Picture Placeholder 6"/>
          <p:cNvSpPr>
            <a:spLocks noGrp="1"/>
          </p:cNvSpPr>
          <p:nvPr>
            <p:ph type="pic" sz="quarter" idx="14"/>
          </p:nvPr>
        </p:nvSpPr>
        <p:spPr>
          <a:xfrm>
            <a:off x="5142217" y="1739047"/>
            <a:ext cx="2979602" cy="2978781"/>
          </a:xfrm>
          <a:prstGeom prst="ellipse">
            <a:avLst/>
          </a:prstGeom>
          <a:ln w="38100">
            <a:solidFill>
              <a:schemeClr val="accent3"/>
            </a:solidFill>
          </a:ln>
        </p:spPr>
        <p:txBody>
          <a:bodyPr/>
          <a:lstStyle/>
          <a:p>
            <a:r>
              <a:rPr lang="en-US" dirty="0"/>
              <a:t>Click icon to add picture</a:t>
            </a:r>
            <a:endParaRPr lang="en-GB" dirty="0"/>
          </a:p>
        </p:txBody>
      </p:sp>
    </p:spTree>
    <p:extLst>
      <p:ext uri="{BB962C8B-B14F-4D97-AF65-F5344CB8AC3E}">
        <p14:creationId xmlns:p14="http://schemas.microsoft.com/office/powerpoint/2010/main" val="3226752278"/>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8" y="331099"/>
            <a:ext cx="6725791"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2688" y="4648362"/>
            <a:ext cx="3843754" cy="876140"/>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5043071" y="4648362"/>
            <a:ext cx="3843754" cy="876140"/>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2688" y="2441472"/>
            <a:ext cx="3843754" cy="2067189"/>
          </a:xfrm>
        </p:spPr>
        <p:txBody>
          <a:bodyPr>
            <a:normAutofit/>
          </a:bodyPr>
          <a:lstStyle>
            <a:lvl1pPr>
              <a:defRPr sz="1100">
                <a:solidFill>
                  <a:schemeClr val="bg2"/>
                </a:solidFill>
              </a:defRPr>
            </a:lvl1pPr>
          </a:lstStyle>
          <a:p>
            <a:r>
              <a:rPr lang="en-US" dirty="0"/>
              <a:t>Click icon to add picture</a:t>
            </a:r>
            <a:endParaRPr lang="en-GB" dirty="0"/>
          </a:p>
        </p:txBody>
      </p:sp>
      <p:sp>
        <p:nvSpPr>
          <p:cNvPr id="12" name="Picture Placeholder 6"/>
          <p:cNvSpPr>
            <a:spLocks noGrp="1"/>
          </p:cNvSpPr>
          <p:nvPr>
            <p:ph type="pic" sz="quarter" idx="17"/>
          </p:nvPr>
        </p:nvSpPr>
        <p:spPr>
          <a:xfrm>
            <a:off x="5043071" y="2441472"/>
            <a:ext cx="3843754" cy="2067189"/>
          </a:xfrm>
        </p:spPr>
        <p:txBody>
          <a:bodyPr>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42688" y="1851259"/>
            <a:ext cx="3843754"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43071" y="1851259"/>
            <a:ext cx="3843754"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2152543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865459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695158"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4533"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300205"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4533" y="2441472"/>
            <a:ext cx="2561614" cy="2067189"/>
          </a:xfrm>
        </p:spPr>
        <p:txBody>
          <a:bodyPr>
            <a:normAutofit/>
          </a:bodyPr>
          <a:lstStyle>
            <a:lvl1pPr>
              <a:defRPr sz="1100">
                <a:solidFill>
                  <a:schemeClr val="bg2"/>
                </a:solidFill>
              </a:defRPr>
            </a:lvl1pPr>
          </a:lstStyle>
          <a:p>
            <a:r>
              <a:rPr lang="en-US" dirty="0"/>
              <a:t>Click icon to add picture</a:t>
            </a:r>
            <a:endParaRPr lang="en-GB" dirty="0"/>
          </a:p>
        </p:txBody>
      </p:sp>
      <p:sp>
        <p:nvSpPr>
          <p:cNvPr id="12" name="Picture Placeholder 6"/>
          <p:cNvSpPr>
            <a:spLocks noGrp="1"/>
          </p:cNvSpPr>
          <p:nvPr>
            <p:ph type="pic" sz="quarter" idx="17"/>
          </p:nvPr>
        </p:nvSpPr>
        <p:spPr>
          <a:xfrm>
            <a:off x="3300205" y="2441472"/>
            <a:ext cx="2561614" cy="2067189"/>
          </a:xfrm>
        </p:spPr>
        <p:txBody>
          <a:bodyPr>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44533" y="1851259"/>
            <a:ext cx="2561614"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300205" y="1851259"/>
            <a:ext cx="2561614"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5" name="Text Placeholder 10"/>
          <p:cNvSpPr>
            <a:spLocks noGrp="1"/>
          </p:cNvSpPr>
          <p:nvPr>
            <p:ph type="body" sz="quarter" idx="20"/>
          </p:nvPr>
        </p:nvSpPr>
        <p:spPr>
          <a:xfrm>
            <a:off x="6301029"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6301029" y="2441472"/>
            <a:ext cx="2561614" cy="2067189"/>
          </a:xfrm>
        </p:spPr>
        <p:txBody>
          <a:bodyPr>
            <a:normAutofit/>
          </a:bodyPr>
          <a:lstStyle>
            <a:lvl1pPr>
              <a:defRPr sz="1100">
                <a:solidFill>
                  <a:schemeClr val="bg2"/>
                </a:solidFill>
              </a:defRPr>
            </a:lvl1pPr>
          </a:lstStyle>
          <a:p>
            <a:r>
              <a:rPr lang="en-US" dirty="0"/>
              <a:t>Click icon to add picture</a:t>
            </a:r>
            <a:endParaRPr lang="en-GB" dirty="0"/>
          </a:p>
        </p:txBody>
      </p:sp>
      <p:sp>
        <p:nvSpPr>
          <p:cNvPr id="17" name="Text Placeholder 10"/>
          <p:cNvSpPr>
            <a:spLocks noGrp="1"/>
          </p:cNvSpPr>
          <p:nvPr>
            <p:ph type="body" sz="quarter" idx="22"/>
          </p:nvPr>
        </p:nvSpPr>
        <p:spPr>
          <a:xfrm>
            <a:off x="6301029" y="1851259"/>
            <a:ext cx="2561614"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3361581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857959"/>
            <a:ext cx="6723160"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615283"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5007" y="4365104"/>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4365104"/>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2441473"/>
            <a:ext cx="1948830" cy="1851624"/>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35007" y="1851257"/>
            <a:ext cx="1948830" cy="590213"/>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851257"/>
            <a:ext cx="1948830" cy="590213"/>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2469336" y="2441473"/>
            <a:ext cx="1948830" cy="1851624"/>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5" name="Text Placeholder 10"/>
          <p:cNvSpPr>
            <a:spLocks noGrp="1"/>
          </p:cNvSpPr>
          <p:nvPr>
            <p:ph type="body" sz="quarter" idx="20"/>
          </p:nvPr>
        </p:nvSpPr>
        <p:spPr>
          <a:xfrm>
            <a:off x="4703665" y="4365104"/>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851257"/>
            <a:ext cx="1948830" cy="590213"/>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6" name="Picture Placeholder 6"/>
          <p:cNvSpPr>
            <a:spLocks noGrp="1"/>
          </p:cNvSpPr>
          <p:nvPr>
            <p:ph type="pic" sz="quarter" idx="21"/>
          </p:nvPr>
        </p:nvSpPr>
        <p:spPr>
          <a:xfrm>
            <a:off x="4703665" y="2441473"/>
            <a:ext cx="1948830" cy="1851624"/>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8" name="Text Placeholder 10"/>
          <p:cNvSpPr>
            <a:spLocks noGrp="1"/>
          </p:cNvSpPr>
          <p:nvPr>
            <p:ph type="body" sz="quarter" idx="23"/>
          </p:nvPr>
        </p:nvSpPr>
        <p:spPr>
          <a:xfrm>
            <a:off x="6937995" y="4365104"/>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851257"/>
            <a:ext cx="1948830" cy="590213"/>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9" name="Picture Placeholder 6"/>
          <p:cNvSpPr>
            <a:spLocks noGrp="1"/>
          </p:cNvSpPr>
          <p:nvPr>
            <p:ph type="pic" sz="quarter" idx="24"/>
          </p:nvPr>
        </p:nvSpPr>
        <p:spPr>
          <a:xfrm>
            <a:off x="6937995" y="2441473"/>
            <a:ext cx="1948830" cy="1851624"/>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Tree>
    <p:extLst>
      <p:ext uri="{BB962C8B-B14F-4D97-AF65-F5344CB8AC3E}">
        <p14:creationId xmlns:p14="http://schemas.microsoft.com/office/powerpoint/2010/main" val="412834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A57EAAD-7432-4F4D-8ED5-0D945DF6AB01}" type="slidenum">
              <a:rPr lang="en-US">
                <a:solidFill>
                  <a:srgbClr val="FFFFFF"/>
                </a:solidFill>
              </a:rPr>
              <a:pPr/>
              <a:t>‹#›</a:t>
            </a:fld>
            <a:endParaRPr lang="en-US" dirty="0">
              <a:solidFill>
                <a:srgbClr val="FFFFFF"/>
              </a:solidFill>
            </a:endParaRPr>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865459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10517"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2687" y="1851259"/>
            <a:ext cx="3864347"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12927" y="1851259"/>
            <a:ext cx="3873898"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ext Placeholder 9"/>
          <p:cNvSpPr>
            <a:spLocks noGrp="1"/>
          </p:cNvSpPr>
          <p:nvPr>
            <p:ph type="body" sz="quarter" idx="20"/>
          </p:nvPr>
        </p:nvSpPr>
        <p:spPr>
          <a:xfrm>
            <a:off x="242687" y="2668923"/>
            <a:ext cx="3864347"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668923"/>
            <a:ext cx="3873898"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6"/>
          <p:cNvSpPr>
            <a:spLocks noGrp="1"/>
          </p:cNvSpPr>
          <p:nvPr>
            <p:ph type="body" sz="quarter" idx="16" hasCustomPrompt="1"/>
          </p:nvPr>
        </p:nvSpPr>
        <p:spPr>
          <a:xfrm>
            <a:off x="232378" y="5620955"/>
            <a:ext cx="6725791"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1408402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865459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10517"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2687" y="1851261"/>
            <a:ext cx="2654085"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255266" y="1851259"/>
            <a:ext cx="2654085"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6232737" y="1851261"/>
            <a:ext cx="2654085"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8" name="Text Placeholder 9"/>
          <p:cNvSpPr>
            <a:spLocks noGrp="1"/>
          </p:cNvSpPr>
          <p:nvPr>
            <p:ph type="body" sz="quarter" idx="23"/>
          </p:nvPr>
        </p:nvSpPr>
        <p:spPr>
          <a:xfrm>
            <a:off x="250368" y="2668923"/>
            <a:ext cx="2654086"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668923"/>
            <a:ext cx="2654086"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668923"/>
            <a:ext cx="2654086"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232377" y="5620955"/>
            <a:ext cx="7880266"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2263509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857959"/>
            <a:ext cx="7870391"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10517"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0527" y="1851259"/>
            <a:ext cx="1912119"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77195" y="1851259"/>
            <a:ext cx="1912119"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4713860" y="1851259"/>
            <a:ext cx="1912119"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0" name="Text Placeholder 10"/>
          <p:cNvSpPr>
            <a:spLocks noGrp="1"/>
          </p:cNvSpPr>
          <p:nvPr>
            <p:ph type="body" sz="quarter" idx="25"/>
          </p:nvPr>
        </p:nvSpPr>
        <p:spPr>
          <a:xfrm>
            <a:off x="6950526" y="1851259"/>
            <a:ext cx="1912119" cy="590215"/>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1" name="Text Placeholder 9"/>
          <p:cNvSpPr>
            <a:spLocks noGrp="1"/>
          </p:cNvSpPr>
          <p:nvPr>
            <p:ph type="body" sz="quarter" idx="20"/>
          </p:nvPr>
        </p:nvSpPr>
        <p:spPr>
          <a:xfrm>
            <a:off x="240527" y="2668923"/>
            <a:ext cx="1912119"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5" y="2668923"/>
            <a:ext cx="1912119"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60" y="2668923"/>
            <a:ext cx="1912119"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6" y="2668923"/>
            <a:ext cx="1912119"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240527" y="5620955"/>
            <a:ext cx="6717639"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30346874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Mobil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2378" y="331099"/>
            <a:ext cx="6725791" cy="590215"/>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rot="420000">
            <a:off x="6509782" y="2159746"/>
            <a:ext cx="1515340" cy="2783637"/>
          </a:xfrm>
        </p:spPr>
        <p:txBody>
          <a:bodyPr/>
          <a:lstStyle/>
          <a:p>
            <a:r>
              <a:rPr lang="en-US" dirty="0"/>
              <a:t>Click icon to add picture</a:t>
            </a:r>
            <a:endParaRPr lang="en-GB" dirty="0"/>
          </a:p>
        </p:txBody>
      </p:sp>
    </p:spTree>
    <p:extLst>
      <p:ext uri="{BB962C8B-B14F-4D97-AF65-F5344CB8AC3E}">
        <p14:creationId xmlns:p14="http://schemas.microsoft.com/office/powerpoint/2010/main" val="1354327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icture Section Header">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2" y="0"/>
            <a:ext cx="9143999" cy="6858000"/>
          </a:xfrm>
          <a:effectLst/>
        </p:spPr>
        <p:txBody>
          <a:bodyPr/>
          <a:lstStyle>
            <a:lvl1pPr>
              <a:defRPr baseline="0"/>
            </a:lvl1pPr>
          </a:lstStyle>
          <a:p>
            <a:br>
              <a:rPr lang="en-GB" dirty="0"/>
            </a:br>
            <a:r>
              <a:rPr lang="en-GB" dirty="0"/>
              <a:t>     Copy Desired Image, Select this placeholder, Paste &amp; Then “Send to back”</a:t>
            </a:r>
          </a:p>
        </p:txBody>
      </p:sp>
      <p:sp>
        <p:nvSpPr>
          <p:cNvPr id="2" name="Title 1"/>
          <p:cNvSpPr>
            <a:spLocks noGrp="1"/>
          </p:cNvSpPr>
          <p:nvPr>
            <p:ph type="title" hasCustomPrompt="1"/>
          </p:nvPr>
        </p:nvSpPr>
        <p:spPr>
          <a:xfrm>
            <a:off x="564094" y="3305917"/>
            <a:ext cx="7093160" cy="960263"/>
          </a:xfrm>
          <a:effectLst>
            <a:outerShdw blurRad="825500" algn="ctr" rotWithShape="0">
              <a:prstClr val="black">
                <a:alpha val="20000"/>
              </a:prstClr>
            </a:outerShdw>
          </a:effectLst>
        </p:spPr>
        <p:txBody>
          <a:bodyPr anchor="t"/>
          <a:lstStyle>
            <a:lvl1pPr>
              <a:lnSpc>
                <a:spcPct val="80000"/>
              </a:lnSpc>
              <a:spcBef>
                <a:spcPts val="816"/>
              </a:spcBef>
              <a:defRPr sz="7800" cap="all" baseline="0">
                <a:solidFill>
                  <a:schemeClr val="bg1"/>
                </a:solidFill>
              </a:defRPr>
            </a:lvl1pPr>
          </a:lstStyle>
          <a:p>
            <a:r>
              <a:rPr lang="en-US" dirty="0"/>
              <a:t>DOLOR SIT</a:t>
            </a:r>
            <a:endParaRPr lang="en-GB" dirty="0"/>
          </a:p>
        </p:txBody>
      </p:sp>
      <p:sp>
        <p:nvSpPr>
          <p:cNvPr id="7" name="Text Placeholder 6"/>
          <p:cNvSpPr>
            <a:spLocks noGrp="1"/>
          </p:cNvSpPr>
          <p:nvPr>
            <p:ph type="body" sz="quarter" idx="13" hasCustomPrompt="1"/>
          </p:nvPr>
        </p:nvSpPr>
        <p:spPr>
          <a:xfrm>
            <a:off x="628273" y="2476736"/>
            <a:ext cx="6033722" cy="829179"/>
          </a:xfrm>
        </p:spPr>
        <p:txBody>
          <a:bodyPr anchor="b">
            <a:normAutofit/>
          </a:bodyPr>
          <a:lstStyle>
            <a:lvl1pPr>
              <a:spcBef>
                <a:spcPts val="1224"/>
              </a:spcBef>
              <a:defRPr sz="2700" b="0" cap="none" baseline="0">
                <a:solidFill>
                  <a:schemeClr val="bg1"/>
                </a:solidFill>
                <a:effectLst>
                  <a:outerShdw blurRad="228600" algn="ctr" rotWithShape="0">
                    <a:prstClr val="black">
                      <a:alpha val="40000"/>
                    </a:prstClr>
                  </a:outerShdw>
                </a:effectLst>
              </a:defRPr>
            </a:lvl1pPr>
          </a:lstStyle>
          <a:p>
            <a:pPr lvl="0"/>
            <a:r>
              <a:rPr lang="en-US" dirty="0"/>
              <a:t>Lorem Ipsum</a:t>
            </a:r>
            <a:endParaRPr lang="en-GB" dirty="0"/>
          </a:p>
        </p:txBody>
      </p:sp>
      <p:sp>
        <p:nvSpPr>
          <p:cNvPr id="4" name="Footer Placeholder 3"/>
          <p:cNvSpPr>
            <a:spLocks noGrp="1"/>
          </p:cNvSpPr>
          <p:nvPr>
            <p:ph type="ftr" sz="quarter" idx="16"/>
          </p:nvPr>
        </p:nvSpPr>
        <p:spPr>
          <a:xfrm>
            <a:off x="614374" y="6200608"/>
            <a:ext cx="4951963" cy="346923"/>
          </a:xfrm>
          <a:prstGeom prst="rect">
            <a:avLst/>
          </a:prstGeom>
        </p:spPr>
        <p:txBody>
          <a:bodyPr vert="horz" lIns="0" tIns="0" rIns="0" bIns="0" rtlCol="0" anchor="b"/>
          <a:lstStyle>
            <a:lvl1pPr>
              <a:defRPr lang="en-GB" sz="800" smtClean="0">
                <a:solidFill>
                  <a:schemeClr val="bg1"/>
                </a:solidFill>
              </a:defRPr>
            </a:lvl1pPr>
          </a:lstStyle>
          <a:p>
            <a:pPr defTabSz="914400">
              <a:lnSpc>
                <a:spcPct val="85000"/>
              </a:lnSpc>
              <a:spcBef>
                <a:spcPts val="204"/>
              </a:spcBef>
            </a:pPr>
            <a:r>
              <a:rPr dirty="0">
                <a:solidFill>
                  <a:prstClr val="white"/>
                </a:solidFill>
              </a:rPr>
              <a:t>© 2015 Ipsos. </a:t>
            </a:r>
          </a:p>
        </p:txBody>
      </p:sp>
      <p:sp>
        <p:nvSpPr>
          <p:cNvPr id="5" name="Slide Number Placeholder 4"/>
          <p:cNvSpPr>
            <a:spLocks noGrp="1"/>
          </p:cNvSpPr>
          <p:nvPr>
            <p:ph type="sldNum" sz="quarter" idx="17"/>
          </p:nvPr>
        </p:nvSpPr>
        <p:spPr>
          <a:xfrm>
            <a:off x="247314" y="6200608"/>
            <a:ext cx="382425" cy="346923"/>
          </a:xfrm>
          <a:prstGeom prst="rect">
            <a:avLst/>
          </a:prstGeom>
        </p:spPr>
        <p:txBody>
          <a:bodyPr vert="horz" lIns="0" tIns="0" rIns="0" bIns="0" rtlCol="0" anchor="b"/>
          <a:lstStyle>
            <a:lvl1pPr>
              <a:defRPr lang="en-US" sz="800" smtClean="0">
                <a:solidFill>
                  <a:schemeClr val="bg1"/>
                </a:solidFill>
              </a:defRPr>
            </a:lvl1pPr>
          </a:lstStyle>
          <a:p>
            <a:pPr defTabSz="914400">
              <a:lnSpc>
                <a:spcPct val="85000"/>
              </a:lnSpc>
              <a:spcBef>
                <a:spcPts val="204"/>
              </a:spcBef>
            </a:pPr>
            <a:fld id="{7F034911-0302-4AAB-AEF0-815419E29289}" type="slidenum">
              <a:rPr lang="en-GB">
                <a:solidFill>
                  <a:prstClr val="white"/>
                </a:solidFill>
              </a:rPr>
              <a:pPr defTabSz="914400">
                <a:lnSpc>
                  <a:spcPct val="85000"/>
                </a:lnSpc>
                <a:spcBef>
                  <a:spcPts val="204"/>
                </a:spcBef>
              </a:pPr>
              <a:t>‹#›</a:t>
            </a:fld>
            <a:endParaRPr lang="en-GB" dirty="0">
              <a:solidFill>
                <a:prstClr val="white"/>
              </a:solidFill>
            </a:endParaRPr>
          </a:p>
        </p:txBody>
      </p:sp>
    </p:spTree>
    <p:extLst>
      <p:ext uri="{BB962C8B-B14F-4D97-AF65-F5344CB8AC3E}">
        <p14:creationId xmlns:p14="http://schemas.microsoft.com/office/powerpoint/2010/main" val="4285293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Mobile Up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2378" y="331099"/>
            <a:ext cx="6725791" cy="590215"/>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a:off x="6468331" y="2276392"/>
            <a:ext cx="1841804" cy="3227173"/>
          </a:xfrm>
        </p:spPr>
        <p:txBody>
          <a:bodyPr/>
          <a:lstStyle/>
          <a:p>
            <a:r>
              <a:rPr lang="en-US" dirty="0"/>
              <a:t>Click icon to add picture</a:t>
            </a:r>
            <a:endParaRPr lang="en-GB" dirty="0"/>
          </a:p>
        </p:txBody>
      </p:sp>
      <p:sp>
        <p:nvSpPr>
          <p:cNvPr id="9" name="Text Placeholder 6"/>
          <p:cNvSpPr>
            <a:spLocks noGrp="1"/>
          </p:cNvSpPr>
          <p:nvPr>
            <p:ph type="body" sz="quarter" idx="17" hasCustomPrompt="1"/>
          </p:nvPr>
        </p:nvSpPr>
        <p:spPr>
          <a:xfrm>
            <a:off x="631889" y="5626410"/>
            <a:ext cx="6326278" cy="424383"/>
          </a:xfrm>
        </p:spPr>
        <p:txBody>
          <a:bodyPr anchor="b">
            <a:normAutofit/>
          </a:bodyPr>
          <a:lstStyle>
            <a:lvl1pPr algn="l">
              <a:lnSpc>
                <a:spcPct val="95000"/>
              </a:lnSpc>
              <a:spcBef>
                <a:spcPts val="204"/>
              </a:spcBef>
              <a:defRPr sz="1000" cap="none" baseline="0">
                <a:solidFill>
                  <a:schemeClr val="bg2"/>
                </a:solidFill>
              </a:defRPr>
            </a:lvl1pPr>
          </a:lstStyle>
          <a:p>
            <a:pPr lvl="0"/>
            <a:r>
              <a:rPr lang="en-US" dirty="0"/>
              <a:t>Question and Base</a:t>
            </a:r>
            <a:endParaRPr lang="en-GB" dirty="0"/>
          </a:p>
        </p:txBody>
      </p:sp>
    </p:spTree>
    <p:extLst>
      <p:ext uri="{BB962C8B-B14F-4D97-AF65-F5344CB8AC3E}">
        <p14:creationId xmlns:p14="http://schemas.microsoft.com/office/powerpoint/2010/main" val="3222598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8389" y="-19050"/>
            <a:ext cx="4879268" cy="6885440"/>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879268"/>
              <a:gd name="connsiteY0" fmla="*/ 8965 h 5158757"/>
              <a:gd name="connsiteX1" fmla="*/ 2716306 w 4879268"/>
              <a:gd name="connsiteY1" fmla="*/ 0 h 5158757"/>
              <a:gd name="connsiteX2" fmla="*/ 4879268 w 4879268"/>
              <a:gd name="connsiteY2" fmla="*/ 5158757 h 5158757"/>
              <a:gd name="connsiteX3" fmla="*/ 0 w 4879268"/>
              <a:gd name="connsiteY3" fmla="*/ 5152465 h 5158757"/>
              <a:gd name="connsiteX4" fmla="*/ 0 w 4879268"/>
              <a:gd name="connsiteY4" fmla="*/ 8965 h 5158757"/>
              <a:gd name="connsiteX0" fmla="*/ 0 w 4879268"/>
              <a:gd name="connsiteY0" fmla="*/ 2673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2673 h 5152465"/>
              <a:gd name="connsiteX0" fmla="*/ 0 w 4879268"/>
              <a:gd name="connsiteY0" fmla="*/ 8965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8965 h 5152465"/>
              <a:gd name="connsiteX0" fmla="*/ 0 w 4879268"/>
              <a:gd name="connsiteY0" fmla="*/ 15257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15257 h 5152465"/>
              <a:gd name="connsiteX0" fmla="*/ 0 w 4879268"/>
              <a:gd name="connsiteY0" fmla="*/ 15257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15257 h 5152465"/>
              <a:gd name="connsiteX0" fmla="*/ 8389 w 4879268"/>
              <a:gd name="connsiteY0" fmla="*/ 8966 h 5152465"/>
              <a:gd name="connsiteX1" fmla="*/ 2716306 w 4879268"/>
              <a:gd name="connsiteY1" fmla="*/ 0 h 5152465"/>
              <a:gd name="connsiteX2" fmla="*/ 4879268 w 4879268"/>
              <a:gd name="connsiteY2" fmla="*/ 5152465 h 5152465"/>
              <a:gd name="connsiteX3" fmla="*/ 0 w 4879268"/>
              <a:gd name="connsiteY3" fmla="*/ 5146173 h 5152465"/>
              <a:gd name="connsiteX4" fmla="*/ 8389 w 4879268"/>
              <a:gd name="connsiteY4" fmla="*/ 8966 h 5152465"/>
              <a:gd name="connsiteX0" fmla="*/ 8389 w 4879268"/>
              <a:gd name="connsiteY0" fmla="*/ 0 h 5152725"/>
              <a:gd name="connsiteX1" fmla="*/ 2716306 w 4879268"/>
              <a:gd name="connsiteY1" fmla="*/ 260 h 5152725"/>
              <a:gd name="connsiteX2" fmla="*/ 4879268 w 4879268"/>
              <a:gd name="connsiteY2" fmla="*/ 5152725 h 5152725"/>
              <a:gd name="connsiteX3" fmla="*/ 0 w 4879268"/>
              <a:gd name="connsiteY3" fmla="*/ 5146433 h 5152725"/>
              <a:gd name="connsiteX4" fmla="*/ 8389 w 4879268"/>
              <a:gd name="connsiteY4" fmla="*/ 0 h 515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9268" h="5152725">
                <a:moveTo>
                  <a:pt x="8389" y="0"/>
                </a:moveTo>
                <a:lnTo>
                  <a:pt x="2716306" y="260"/>
                </a:lnTo>
                <a:lnTo>
                  <a:pt x="4879268" y="5152725"/>
                </a:lnTo>
                <a:lnTo>
                  <a:pt x="0" y="5146433"/>
                </a:lnTo>
                <a:cubicBezTo>
                  <a:pt x="2796" y="3434031"/>
                  <a:pt x="5593" y="1712402"/>
                  <a:pt x="8389" y="0"/>
                </a:cubicBez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652769" y="1851261"/>
            <a:ext cx="4216925" cy="2997135"/>
          </a:xfrm>
        </p:spPr>
        <p:txBody>
          <a:bodyPr anchor="ctr">
            <a:normAutofit/>
          </a:bodyPr>
          <a:lstStyle>
            <a:lvl1pPr marL="0" indent="0" algn="l">
              <a:buNone/>
              <a:defRPr sz="2700"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9" name="Footer Placeholder 3"/>
          <p:cNvSpPr>
            <a:spLocks noGrp="1"/>
          </p:cNvSpPr>
          <p:nvPr>
            <p:ph type="ftr" sz="quarter" idx="15"/>
          </p:nvPr>
        </p:nvSpPr>
        <p:spPr>
          <a:xfrm>
            <a:off x="614375" y="6221081"/>
            <a:ext cx="3164412" cy="359320"/>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defTabSz="914400">
              <a:lnSpc>
                <a:spcPct val="95000"/>
              </a:lnSpc>
              <a:spcBef>
                <a:spcPts val="204"/>
              </a:spcBef>
            </a:pPr>
            <a:r>
              <a:rPr dirty="0">
                <a:solidFill>
                  <a:prstClr val="white"/>
                </a:solidFill>
              </a:rPr>
              <a:t>© 2015 Ipsos. </a:t>
            </a:r>
          </a:p>
        </p:txBody>
      </p:sp>
      <p:sp>
        <p:nvSpPr>
          <p:cNvPr id="10" name="Slide Number Placeholder 8"/>
          <p:cNvSpPr>
            <a:spLocks noGrp="1"/>
          </p:cNvSpPr>
          <p:nvPr>
            <p:ph type="sldNum" sz="quarter" idx="17"/>
          </p:nvPr>
        </p:nvSpPr>
        <p:spPr>
          <a:xfrm>
            <a:off x="247314" y="6221081"/>
            <a:ext cx="382425" cy="346923"/>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defTabSz="914400">
              <a:lnSpc>
                <a:spcPct val="95000"/>
              </a:lnSpc>
              <a:spcBef>
                <a:spcPts val="204"/>
              </a:spcBef>
            </a:pPr>
            <a:fld id="{7F034911-0302-4AAB-AEF0-815419E29289}" type="slidenum">
              <a:rPr lang="en-GB">
                <a:solidFill>
                  <a:prstClr val="white"/>
                </a:solidFill>
              </a:rPr>
              <a:pPr defTabSz="914400">
                <a:lnSpc>
                  <a:spcPct val="95000"/>
                </a:lnSpc>
                <a:spcBef>
                  <a:spcPts val="204"/>
                </a:spcBef>
              </a:pPr>
              <a:t>‹#›</a:t>
            </a:fld>
            <a:endParaRPr lang="en-GB" dirty="0">
              <a:solidFill>
                <a:prstClr val="white"/>
              </a:solidFill>
            </a:endParaRPr>
          </a:p>
        </p:txBody>
      </p:sp>
      <p:grpSp>
        <p:nvGrpSpPr>
          <p:cNvPr id="23" name="Group 22"/>
          <p:cNvGrpSpPr/>
          <p:nvPr userDrawn="1"/>
        </p:nvGrpSpPr>
        <p:grpSpPr>
          <a:xfrm>
            <a:off x="6965726" y="6232981"/>
            <a:ext cx="1933546" cy="355982"/>
            <a:chOff x="10239375" y="6688139"/>
            <a:chExt cx="2842245" cy="523426"/>
          </a:xfrm>
        </p:grpSpPr>
        <p:pic>
          <p:nvPicPr>
            <p:cNvPr id="24" name="Picture 23"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5" name="Picture 24"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3"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086525" y="466676"/>
            <a:ext cx="1057475" cy="1216096"/>
          </a:xfrm>
          <a:prstGeom prst="rect">
            <a:avLst/>
          </a:prstGeom>
        </p:spPr>
      </p:pic>
    </p:spTree>
    <p:extLst>
      <p:ext uri="{BB962C8B-B14F-4D97-AF65-F5344CB8AC3E}">
        <p14:creationId xmlns:p14="http://schemas.microsoft.com/office/powerpoint/2010/main" val="37496527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79002" y="2928371"/>
            <a:ext cx="2190693" cy="747897"/>
          </a:xfrm>
        </p:spPr>
        <p:txBody>
          <a:bodyPr anchor="ctr"/>
          <a:lstStyle>
            <a:lvl1pPr>
              <a:defRPr sz="27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sp>
        <p:nvSpPr>
          <p:cNvPr id="13" name="Footer Placeholder 3"/>
          <p:cNvSpPr>
            <a:spLocks noGrp="1"/>
          </p:cNvSpPr>
          <p:nvPr>
            <p:ph type="ftr" sz="quarter" idx="15"/>
          </p:nvPr>
        </p:nvSpPr>
        <p:spPr>
          <a:xfrm>
            <a:off x="614374" y="6221081"/>
            <a:ext cx="4951963" cy="346923"/>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defTabSz="914400">
              <a:lnSpc>
                <a:spcPct val="95000"/>
              </a:lnSpc>
              <a:spcBef>
                <a:spcPts val="204"/>
              </a:spcBef>
            </a:pPr>
            <a:r>
              <a:rPr dirty="0">
                <a:solidFill>
                  <a:prstClr val="white"/>
                </a:solidFill>
              </a:rPr>
              <a:t>© 2015 Ipsos. </a:t>
            </a:r>
          </a:p>
        </p:txBody>
      </p:sp>
      <p:sp>
        <p:nvSpPr>
          <p:cNvPr id="14" name="Slide Number Placeholder 8"/>
          <p:cNvSpPr>
            <a:spLocks noGrp="1"/>
          </p:cNvSpPr>
          <p:nvPr>
            <p:ph type="sldNum" sz="quarter" idx="17"/>
          </p:nvPr>
        </p:nvSpPr>
        <p:spPr>
          <a:xfrm>
            <a:off x="247314" y="6221081"/>
            <a:ext cx="382425" cy="346923"/>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defTabSz="914400">
              <a:lnSpc>
                <a:spcPct val="95000"/>
              </a:lnSpc>
              <a:spcBef>
                <a:spcPts val="204"/>
              </a:spcBef>
            </a:pPr>
            <a:fld id="{7F034911-0302-4AAB-AEF0-815419E29289}" type="slidenum">
              <a:rPr lang="en-GB">
                <a:solidFill>
                  <a:prstClr val="white"/>
                </a:solidFill>
              </a:rPr>
              <a:pPr defTabSz="914400">
                <a:lnSpc>
                  <a:spcPct val="95000"/>
                </a:lnSpc>
                <a:spcBef>
                  <a:spcPts val="204"/>
                </a:spcBef>
              </a:pPr>
              <a:t>‹#›</a:t>
            </a:fld>
            <a:endParaRPr lang="en-GB" dirty="0">
              <a:solidFill>
                <a:prstClr val="white"/>
              </a:solidFill>
            </a:endParaRPr>
          </a:p>
        </p:txBody>
      </p:sp>
      <p:sp>
        <p:nvSpPr>
          <p:cNvPr id="17" name="Picture Placeholder 3"/>
          <p:cNvSpPr>
            <a:spLocks noGrp="1"/>
          </p:cNvSpPr>
          <p:nvPr>
            <p:ph type="pic" sz="quarter" idx="10"/>
          </p:nvPr>
        </p:nvSpPr>
        <p:spPr>
          <a:xfrm>
            <a:off x="0" y="-9526"/>
            <a:ext cx="5930713" cy="6867525"/>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616513"/>
              <a:gd name="connsiteY0" fmla="*/ 0 h 5143500"/>
              <a:gd name="connsiteX1" fmla="*/ 4654924 w 6616513"/>
              <a:gd name="connsiteY1" fmla="*/ 0 h 5143500"/>
              <a:gd name="connsiteX2" fmla="*/ 6616513 w 6616513"/>
              <a:gd name="connsiteY2" fmla="*/ 5143500 h 5143500"/>
              <a:gd name="connsiteX3" fmla="*/ 0 w 6616513"/>
              <a:gd name="connsiteY3" fmla="*/ 5143500 h 5143500"/>
              <a:gd name="connsiteX4" fmla="*/ 0 w 6616513"/>
              <a:gd name="connsiteY4" fmla="*/ 0 h 5143500"/>
              <a:gd name="connsiteX0" fmla="*/ 0 w 6616513"/>
              <a:gd name="connsiteY0" fmla="*/ 7144 h 5150644"/>
              <a:gd name="connsiteX1" fmla="*/ 3578599 w 6616513"/>
              <a:gd name="connsiteY1" fmla="*/ 0 h 5150644"/>
              <a:gd name="connsiteX2" fmla="*/ 6616513 w 6616513"/>
              <a:gd name="connsiteY2" fmla="*/ 5150644 h 5150644"/>
              <a:gd name="connsiteX3" fmla="*/ 0 w 6616513"/>
              <a:gd name="connsiteY3" fmla="*/ 5150644 h 5150644"/>
              <a:gd name="connsiteX4" fmla="*/ 0 w 6616513"/>
              <a:gd name="connsiteY4" fmla="*/ 7144 h 5150644"/>
              <a:gd name="connsiteX0" fmla="*/ 0 w 5930713"/>
              <a:gd name="connsiteY0" fmla="*/ 7144 h 5150644"/>
              <a:gd name="connsiteX1" fmla="*/ 3578599 w 5930713"/>
              <a:gd name="connsiteY1" fmla="*/ 0 h 5150644"/>
              <a:gd name="connsiteX2" fmla="*/ 5930713 w 5930713"/>
              <a:gd name="connsiteY2" fmla="*/ 5150644 h 5150644"/>
              <a:gd name="connsiteX3" fmla="*/ 0 w 5930713"/>
              <a:gd name="connsiteY3" fmla="*/ 5150644 h 5150644"/>
              <a:gd name="connsiteX4" fmla="*/ 0 w 5930713"/>
              <a:gd name="connsiteY4" fmla="*/ 7144 h 515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713" h="5150644">
                <a:moveTo>
                  <a:pt x="0" y="7144"/>
                </a:moveTo>
                <a:lnTo>
                  <a:pt x="3578599" y="0"/>
                </a:lnTo>
                <a:lnTo>
                  <a:pt x="5930713" y="5150644"/>
                </a:lnTo>
                <a:lnTo>
                  <a:pt x="0" y="5150644"/>
                </a:lnTo>
                <a:lnTo>
                  <a:pt x="0" y="7144"/>
                </a:lnTo>
                <a:close/>
              </a:path>
            </a:pathLst>
          </a:custGeom>
        </p:spPr>
        <p:txBody>
          <a:bodyPr/>
          <a:lstStyle/>
          <a:p>
            <a:r>
              <a:rPr lang="en-US" dirty="0"/>
              <a:t>Click icon to add picture</a:t>
            </a:r>
            <a:endParaRPr lang="en-GB" dirty="0"/>
          </a:p>
        </p:txBody>
      </p:sp>
      <p:grpSp>
        <p:nvGrpSpPr>
          <p:cNvPr id="18" name="Group 17"/>
          <p:cNvGrpSpPr/>
          <p:nvPr userDrawn="1"/>
        </p:nvGrpSpPr>
        <p:grpSpPr>
          <a:xfrm>
            <a:off x="6965726" y="6232981"/>
            <a:ext cx="1933546" cy="355982"/>
            <a:chOff x="10239375" y="6688139"/>
            <a:chExt cx="2842245" cy="523426"/>
          </a:xfrm>
        </p:grpSpPr>
        <p:pic>
          <p:nvPicPr>
            <p:cNvPr id="19" name="Picture 18"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1"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086525" y="466676"/>
            <a:ext cx="1057475" cy="1216096"/>
          </a:xfrm>
          <a:prstGeom prst="rect">
            <a:avLst/>
          </a:prstGeom>
        </p:spPr>
      </p:pic>
    </p:spTree>
    <p:extLst>
      <p:ext uri="{BB962C8B-B14F-4D97-AF65-F5344CB8AC3E}">
        <p14:creationId xmlns:p14="http://schemas.microsoft.com/office/powerpoint/2010/main" val="3440703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sp>
        <p:nvSpPr>
          <p:cNvPr id="23" name="Rectangle 22"/>
          <p:cNvSpPr/>
          <p:nvPr userDrawn="1"/>
        </p:nvSpPr>
        <p:spPr>
          <a:xfrm>
            <a:off x="-1" y="0"/>
            <a:ext cx="9144001" cy="6858000"/>
          </a:xfrm>
          <a:prstGeom prst="rect">
            <a:avLst/>
          </a:prstGeom>
          <a:solidFill>
            <a:srgbClr val="B20F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a:solidFill>
                  <a:srgbClr val="183A8B"/>
                </a:solidFill>
              </a:rPr>
              <a:t> </a:t>
            </a:r>
          </a:p>
        </p:txBody>
      </p:sp>
      <p:pic>
        <p:nvPicPr>
          <p:cNvPr id="24" name="Picture 23" descr="AFTA-star-red-2.png"/>
          <p:cNvPicPr>
            <a:picLocks noChangeAspect="1"/>
          </p:cNvPicPr>
          <p:nvPr userDrawn="1"/>
        </p:nvPicPr>
        <p:blipFill rotWithShape="1">
          <a:blip r:embed="rId2" cstate="email">
            <a:alphaModFix amt="71000"/>
            <a:extLst>
              <a:ext uri="{28A0092B-C50C-407E-A947-70E740481C1C}">
                <a14:useLocalDpi xmlns:a14="http://schemas.microsoft.com/office/drawing/2010/main"/>
              </a:ext>
            </a:extLst>
          </a:blip>
          <a:srcRect r="-14117"/>
          <a:stretch/>
        </p:blipFill>
        <p:spPr>
          <a:xfrm>
            <a:off x="-2" y="-2"/>
            <a:ext cx="7855160" cy="6858002"/>
          </a:xfrm>
          <a:prstGeom prst="rect">
            <a:avLst/>
          </a:prstGeom>
        </p:spPr>
      </p:pic>
      <p:sp>
        <p:nvSpPr>
          <p:cNvPr id="10" name="Footer Placeholder 3"/>
          <p:cNvSpPr>
            <a:spLocks noGrp="1"/>
          </p:cNvSpPr>
          <p:nvPr>
            <p:ph type="ftr" sz="quarter" idx="15"/>
          </p:nvPr>
        </p:nvSpPr>
        <p:spPr>
          <a:xfrm>
            <a:off x="614374" y="6221081"/>
            <a:ext cx="4951963" cy="346923"/>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defTabSz="914400">
              <a:lnSpc>
                <a:spcPct val="95000"/>
              </a:lnSpc>
              <a:spcBef>
                <a:spcPts val="204"/>
              </a:spcBef>
            </a:pPr>
            <a:r>
              <a:rPr lang="en-US" dirty="0">
                <a:solidFill>
                  <a:prstClr val="white"/>
                </a:solidFill>
              </a:rPr>
              <a:t>© 2016  Americans for the Arts </a:t>
            </a:r>
          </a:p>
        </p:txBody>
      </p:sp>
      <p:sp>
        <p:nvSpPr>
          <p:cNvPr id="12" name="Slide Number Placeholder 8"/>
          <p:cNvSpPr>
            <a:spLocks noGrp="1"/>
          </p:cNvSpPr>
          <p:nvPr>
            <p:ph type="sldNum" sz="quarter" idx="17"/>
          </p:nvPr>
        </p:nvSpPr>
        <p:spPr>
          <a:xfrm>
            <a:off x="247314" y="6221081"/>
            <a:ext cx="382425" cy="346923"/>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defTabSz="914400">
              <a:lnSpc>
                <a:spcPct val="95000"/>
              </a:lnSpc>
              <a:spcBef>
                <a:spcPts val="204"/>
              </a:spcBef>
            </a:pPr>
            <a:fld id="{7F034911-0302-4AAB-AEF0-815419E29289}" type="slidenum">
              <a:rPr lang="en-GB">
                <a:solidFill>
                  <a:prstClr val="white"/>
                </a:solidFill>
              </a:rPr>
              <a:pPr defTabSz="914400">
                <a:lnSpc>
                  <a:spcPct val="95000"/>
                </a:lnSpc>
                <a:spcBef>
                  <a:spcPts val="204"/>
                </a:spcBef>
              </a:pPr>
              <a:t>‹#›</a:t>
            </a:fld>
            <a:endParaRPr lang="en-GB" dirty="0">
              <a:solidFill>
                <a:prstClr val="white"/>
              </a:solidFill>
            </a:endParaRPr>
          </a:p>
        </p:txBody>
      </p:sp>
      <p:cxnSp>
        <p:nvCxnSpPr>
          <p:cNvPr id="17" name="Straight Connector 16"/>
          <p:cNvCxnSpPr/>
          <p:nvPr userDrawn="1"/>
        </p:nvCxnSpPr>
        <p:spPr>
          <a:xfrm>
            <a:off x="2347008" y="2100430"/>
            <a:ext cx="0" cy="1599166"/>
          </a:xfrm>
          <a:prstGeom prst="line">
            <a:avLst/>
          </a:prstGeom>
          <a:ln w="12700">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pic>
        <p:nvPicPr>
          <p:cNvPr id="18" name="Picture 17" descr="AFTA-LOGO-Whi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1544" y="2100430"/>
            <a:ext cx="1344168" cy="1600200"/>
          </a:xfrm>
          <a:prstGeom prst="rect">
            <a:avLst/>
          </a:prstGeom>
        </p:spPr>
      </p:pic>
    </p:spTree>
    <p:extLst>
      <p:ext uri="{BB962C8B-B14F-4D97-AF65-F5344CB8AC3E}">
        <p14:creationId xmlns:p14="http://schemas.microsoft.com/office/powerpoint/2010/main" val="30910282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 wide image [Red]">
    <p:bg>
      <p:bgPr>
        <a:solidFill>
          <a:schemeClr val="accent1"/>
        </a:solidFill>
        <a:effectLst/>
      </p:bgPr>
    </p:bg>
    <p:spTree>
      <p:nvGrpSpPr>
        <p:cNvPr id="1" name=""/>
        <p:cNvGrpSpPr/>
        <p:nvPr/>
      </p:nvGrpSpPr>
      <p:grpSpPr>
        <a:xfrm>
          <a:off x="0" y="0"/>
          <a:ext cx="0" cy="0"/>
          <a:chOff x="0" y="0"/>
          <a:chExt cx="0" cy="0"/>
        </a:xfrm>
      </p:grpSpPr>
      <p:sp>
        <p:nvSpPr>
          <p:cNvPr id="20" name="Picture Placeholder 3"/>
          <p:cNvSpPr>
            <a:spLocks noGrp="1"/>
          </p:cNvSpPr>
          <p:nvPr>
            <p:ph type="pic" sz="quarter" idx="10"/>
          </p:nvPr>
        </p:nvSpPr>
        <p:spPr>
          <a:xfrm>
            <a:off x="0" y="-11951"/>
            <a:ext cx="6313395" cy="6905811"/>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205818"/>
              <a:gd name="connsiteY0" fmla="*/ 0 h 5143500"/>
              <a:gd name="connsiteX1" fmla="*/ 4654924 w 6205818"/>
              <a:gd name="connsiteY1" fmla="*/ 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493559 w 6205818"/>
              <a:gd name="connsiteY1" fmla="*/ 1793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26895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1 h 5143500"/>
              <a:gd name="connsiteX2" fmla="*/ 6205818 w 6205818"/>
              <a:gd name="connsiteY2" fmla="*/ 5134535 h 5143500"/>
              <a:gd name="connsiteX3" fmla="*/ 0 w 6205818"/>
              <a:gd name="connsiteY3" fmla="*/ 5143500 h 5143500"/>
              <a:gd name="connsiteX4" fmla="*/ 0 w 6205818"/>
              <a:gd name="connsiteY4" fmla="*/ 0 h 5143500"/>
              <a:gd name="connsiteX0" fmla="*/ 0 w 6223748"/>
              <a:gd name="connsiteY0" fmla="*/ 0 h 5143500"/>
              <a:gd name="connsiteX1" fmla="*/ 4502524 w 6223748"/>
              <a:gd name="connsiteY1" fmla="*/ 1 h 5143500"/>
              <a:gd name="connsiteX2" fmla="*/ 6223748 w 6223748"/>
              <a:gd name="connsiteY2" fmla="*/ 5143499 h 5143500"/>
              <a:gd name="connsiteX3" fmla="*/ 0 w 6223748"/>
              <a:gd name="connsiteY3" fmla="*/ 5143500 h 5143500"/>
              <a:gd name="connsiteX4" fmla="*/ 0 w 6223748"/>
              <a:gd name="connsiteY4" fmla="*/ 0 h 5143500"/>
              <a:gd name="connsiteX0" fmla="*/ 0 w 6223748"/>
              <a:gd name="connsiteY0" fmla="*/ 8964 h 5152464"/>
              <a:gd name="connsiteX1" fmla="*/ 4529418 w 6223748"/>
              <a:gd name="connsiteY1" fmla="*/ 0 h 5152464"/>
              <a:gd name="connsiteX2" fmla="*/ 6223748 w 6223748"/>
              <a:gd name="connsiteY2" fmla="*/ 5152463 h 5152464"/>
              <a:gd name="connsiteX3" fmla="*/ 0 w 6223748"/>
              <a:gd name="connsiteY3" fmla="*/ 5152464 h 5152464"/>
              <a:gd name="connsiteX4" fmla="*/ 0 w 6223748"/>
              <a:gd name="connsiteY4" fmla="*/ 8964 h 5152464"/>
              <a:gd name="connsiteX0" fmla="*/ 0 w 6313395"/>
              <a:gd name="connsiteY0" fmla="*/ 8964 h 5179357"/>
              <a:gd name="connsiteX1" fmla="*/ 4529418 w 6313395"/>
              <a:gd name="connsiteY1" fmla="*/ 0 h 5179357"/>
              <a:gd name="connsiteX2" fmla="*/ 6313395 w 6313395"/>
              <a:gd name="connsiteY2" fmla="*/ 5179357 h 5179357"/>
              <a:gd name="connsiteX3" fmla="*/ 0 w 6313395"/>
              <a:gd name="connsiteY3" fmla="*/ 5152464 h 5179357"/>
              <a:gd name="connsiteX4" fmla="*/ 0 w 6313395"/>
              <a:gd name="connsiteY4" fmla="*/ 8964 h 5179357"/>
              <a:gd name="connsiteX0" fmla="*/ 0 w 6313395"/>
              <a:gd name="connsiteY0" fmla="*/ 8964 h 5179358"/>
              <a:gd name="connsiteX1" fmla="*/ 4529418 w 6313395"/>
              <a:gd name="connsiteY1" fmla="*/ 0 h 5179358"/>
              <a:gd name="connsiteX2" fmla="*/ 6313395 w 6313395"/>
              <a:gd name="connsiteY2" fmla="*/ 5179357 h 5179358"/>
              <a:gd name="connsiteX3" fmla="*/ 8965 w 6313395"/>
              <a:gd name="connsiteY3" fmla="*/ 5179358 h 5179358"/>
              <a:gd name="connsiteX4" fmla="*/ 0 w 6313395"/>
              <a:gd name="connsiteY4" fmla="*/ 8964 h 517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3395" h="5179358">
                <a:moveTo>
                  <a:pt x="0" y="8964"/>
                </a:moveTo>
                <a:lnTo>
                  <a:pt x="4529418" y="0"/>
                </a:lnTo>
                <a:lnTo>
                  <a:pt x="6313395" y="5179357"/>
                </a:lnTo>
                <a:lnTo>
                  <a:pt x="8965" y="5179358"/>
                </a:lnTo>
                <a:cubicBezTo>
                  <a:pt x="5977" y="3455893"/>
                  <a:pt x="2988" y="1732429"/>
                  <a:pt x="0" y="8964"/>
                </a:cubicBezTo>
                <a:close/>
              </a:path>
            </a:pathLst>
          </a:custGeom>
        </p:spPr>
        <p:txBody>
          <a:bodyPr/>
          <a:lstStyle/>
          <a:p>
            <a:r>
              <a:rPr lang="en-US" dirty="0"/>
              <a:t>Click icon to add picture</a:t>
            </a:r>
            <a:endParaRPr lang="en-GB" dirty="0"/>
          </a:p>
        </p:txBody>
      </p:sp>
      <p:sp>
        <p:nvSpPr>
          <p:cNvPr id="2" name="Title 1"/>
          <p:cNvSpPr>
            <a:spLocks noGrp="1"/>
          </p:cNvSpPr>
          <p:nvPr>
            <p:ph type="ctrTitle" hasCustomPrompt="1"/>
          </p:nvPr>
        </p:nvSpPr>
        <p:spPr>
          <a:xfrm>
            <a:off x="6889050" y="2859126"/>
            <a:ext cx="1982834" cy="886397"/>
          </a:xfrm>
        </p:spPr>
        <p:txBody>
          <a:bodyPr anchor="ctr"/>
          <a:lstStyle>
            <a:lvl1pPr>
              <a:defRPr sz="32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sp>
        <p:nvSpPr>
          <p:cNvPr id="12" name="Footer Placeholder 3"/>
          <p:cNvSpPr>
            <a:spLocks noGrp="1"/>
          </p:cNvSpPr>
          <p:nvPr>
            <p:ph type="ftr" sz="quarter" idx="15"/>
          </p:nvPr>
        </p:nvSpPr>
        <p:spPr>
          <a:xfrm>
            <a:off x="614374" y="6221081"/>
            <a:ext cx="4951963" cy="346923"/>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defTabSz="914400">
              <a:lnSpc>
                <a:spcPct val="95000"/>
              </a:lnSpc>
              <a:spcBef>
                <a:spcPts val="204"/>
              </a:spcBef>
            </a:pPr>
            <a:r>
              <a:rPr dirty="0">
                <a:solidFill>
                  <a:prstClr val="white"/>
                </a:solidFill>
              </a:rPr>
              <a:t>© 2015 Ipsos. </a:t>
            </a:r>
          </a:p>
        </p:txBody>
      </p:sp>
      <p:sp>
        <p:nvSpPr>
          <p:cNvPr id="13" name="Slide Number Placeholder 8"/>
          <p:cNvSpPr>
            <a:spLocks noGrp="1"/>
          </p:cNvSpPr>
          <p:nvPr>
            <p:ph type="sldNum" sz="quarter" idx="17"/>
          </p:nvPr>
        </p:nvSpPr>
        <p:spPr>
          <a:xfrm>
            <a:off x="247314" y="6221081"/>
            <a:ext cx="382425" cy="346923"/>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defTabSz="914400">
              <a:lnSpc>
                <a:spcPct val="95000"/>
              </a:lnSpc>
              <a:spcBef>
                <a:spcPts val="204"/>
              </a:spcBef>
            </a:pPr>
            <a:fld id="{7F034911-0302-4AAB-AEF0-815419E29289}" type="slidenum">
              <a:rPr lang="en-GB">
                <a:solidFill>
                  <a:prstClr val="white"/>
                </a:solidFill>
              </a:rPr>
              <a:pPr defTabSz="914400">
                <a:lnSpc>
                  <a:spcPct val="95000"/>
                </a:lnSpc>
                <a:spcBef>
                  <a:spcPts val="204"/>
                </a:spcBef>
              </a:pPr>
              <a:t>‹#›</a:t>
            </a:fld>
            <a:endParaRPr lang="en-GB" dirty="0">
              <a:solidFill>
                <a:prstClr val="white"/>
              </a:solidFill>
            </a:endParaRPr>
          </a:p>
        </p:txBody>
      </p:sp>
      <p:grpSp>
        <p:nvGrpSpPr>
          <p:cNvPr id="18" name="Group 17"/>
          <p:cNvGrpSpPr/>
          <p:nvPr userDrawn="1"/>
        </p:nvGrpSpPr>
        <p:grpSpPr>
          <a:xfrm>
            <a:off x="6965726" y="6232981"/>
            <a:ext cx="1933546" cy="355982"/>
            <a:chOff x="10239375" y="6688139"/>
            <a:chExt cx="2842245" cy="523426"/>
          </a:xfrm>
        </p:grpSpPr>
        <p:pic>
          <p:nvPicPr>
            <p:cNvPr id="19" name="Picture 18"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1" name="Picture 20"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1"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178874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DF2C66C-64CB-4D00-9DBE-D0DAD3A91ED1}" type="slidenum">
              <a:rPr lang="en-US">
                <a:solidFill>
                  <a:srgbClr val="FFFFFF"/>
                </a:solidFill>
              </a:rPr>
              <a:pPr/>
              <a:t>‹#›</a:t>
            </a:fld>
            <a:endParaRPr lang="en-US" dirty="0">
              <a:solidFill>
                <a:srgbClr val="FFFFFF"/>
              </a:solidFill>
            </a:endParaRPr>
          </a:p>
        </p:txBody>
      </p:sp>
    </p:spTree>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89050" y="2859126"/>
            <a:ext cx="1982834" cy="886397"/>
          </a:xfrm>
        </p:spPr>
        <p:txBody>
          <a:bodyPr anchor="ctr"/>
          <a:lstStyle>
            <a:lvl1pPr>
              <a:defRPr sz="32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sp>
        <p:nvSpPr>
          <p:cNvPr id="12" name="Footer Placeholder 3"/>
          <p:cNvSpPr>
            <a:spLocks noGrp="1"/>
          </p:cNvSpPr>
          <p:nvPr>
            <p:ph type="ftr" sz="quarter" idx="15"/>
          </p:nvPr>
        </p:nvSpPr>
        <p:spPr>
          <a:xfrm>
            <a:off x="614374" y="6221081"/>
            <a:ext cx="4951963" cy="346923"/>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defTabSz="914400">
              <a:lnSpc>
                <a:spcPct val="95000"/>
              </a:lnSpc>
              <a:spcBef>
                <a:spcPts val="204"/>
              </a:spcBef>
            </a:pPr>
            <a:r>
              <a:rPr dirty="0">
                <a:solidFill>
                  <a:prstClr val="white"/>
                </a:solidFill>
              </a:rPr>
              <a:t>© 2015 Ipsos. </a:t>
            </a:r>
          </a:p>
        </p:txBody>
      </p:sp>
      <p:sp>
        <p:nvSpPr>
          <p:cNvPr id="13" name="Slide Number Placeholder 8"/>
          <p:cNvSpPr>
            <a:spLocks noGrp="1"/>
          </p:cNvSpPr>
          <p:nvPr>
            <p:ph type="sldNum" sz="quarter" idx="17"/>
          </p:nvPr>
        </p:nvSpPr>
        <p:spPr>
          <a:xfrm>
            <a:off x="247314" y="6221081"/>
            <a:ext cx="382425" cy="346923"/>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defTabSz="914400">
              <a:lnSpc>
                <a:spcPct val="95000"/>
              </a:lnSpc>
              <a:spcBef>
                <a:spcPts val="204"/>
              </a:spcBef>
            </a:pPr>
            <a:fld id="{7F034911-0302-4AAB-AEF0-815419E29289}" type="slidenum">
              <a:rPr lang="en-GB">
                <a:solidFill>
                  <a:prstClr val="white"/>
                </a:solidFill>
              </a:rPr>
              <a:pPr defTabSz="914400">
                <a:lnSpc>
                  <a:spcPct val="95000"/>
                </a:lnSpc>
                <a:spcBef>
                  <a:spcPts val="204"/>
                </a:spcBef>
              </a:pPr>
              <a:t>‹#›</a:t>
            </a:fld>
            <a:endParaRPr lang="en-GB" dirty="0">
              <a:solidFill>
                <a:prstClr val="white"/>
              </a:solidFill>
            </a:endParaRPr>
          </a:p>
        </p:txBody>
      </p:sp>
      <p:sp>
        <p:nvSpPr>
          <p:cNvPr id="10" name="Picture Placeholder 3"/>
          <p:cNvSpPr>
            <a:spLocks noGrp="1"/>
          </p:cNvSpPr>
          <p:nvPr>
            <p:ph type="pic" sz="quarter" idx="10"/>
          </p:nvPr>
        </p:nvSpPr>
        <p:spPr>
          <a:xfrm>
            <a:off x="0" y="-9526"/>
            <a:ext cx="5930713" cy="6867525"/>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616513"/>
              <a:gd name="connsiteY0" fmla="*/ 0 h 5143500"/>
              <a:gd name="connsiteX1" fmla="*/ 4654924 w 6616513"/>
              <a:gd name="connsiteY1" fmla="*/ 0 h 5143500"/>
              <a:gd name="connsiteX2" fmla="*/ 6616513 w 6616513"/>
              <a:gd name="connsiteY2" fmla="*/ 5143500 h 5143500"/>
              <a:gd name="connsiteX3" fmla="*/ 0 w 6616513"/>
              <a:gd name="connsiteY3" fmla="*/ 5143500 h 5143500"/>
              <a:gd name="connsiteX4" fmla="*/ 0 w 6616513"/>
              <a:gd name="connsiteY4" fmla="*/ 0 h 5143500"/>
              <a:gd name="connsiteX0" fmla="*/ 0 w 6616513"/>
              <a:gd name="connsiteY0" fmla="*/ 7144 h 5150644"/>
              <a:gd name="connsiteX1" fmla="*/ 3578599 w 6616513"/>
              <a:gd name="connsiteY1" fmla="*/ 0 h 5150644"/>
              <a:gd name="connsiteX2" fmla="*/ 6616513 w 6616513"/>
              <a:gd name="connsiteY2" fmla="*/ 5150644 h 5150644"/>
              <a:gd name="connsiteX3" fmla="*/ 0 w 6616513"/>
              <a:gd name="connsiteY3" fmla="*/ 5150644 h 5150644"/>
              <a:gd name="connsiteX4" fmla="*/ 0 w 6616513"/>
              <a:gd name="connsiteY4" fmla="*/ 7144 h 5150644"/>
              <a:gd name="connsiteX0" fmla="*/ 0 w 5930713"/>
              <a:gd name="connsiteY0" fmla="*/ 7144 h 5150644"/>
              <a:gd name="connsiteX1" fmla="*/ 3578599 w 5930713"/>
              <a:gd name="connsiteY1" fmla="*/ 0 h 5150644"/>
              <a:gd name="connsiteX2" fmla="*/ 5930713 w 5930713"/>
              <a:gd name="connsiteY2" fmla="*/ 5150644 h 5150644"/>
              <a:gd name="connsiteX3" fmla="*/ 0 w 5930713"/>
              <a:gd name="connsiteY3" fmla="*/ 5150644 h 5150644"/>
              <a:gd name="connsiteX4" fmla="*/ 0 w 5930713"/>
              <a:gd name="connsiteY4" fmla="*/ 7144 h 515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713" h="5150644">
                <a:moveTo>
                  <a:pt x="0" y="7144"/>
                </a:moveTo>
                <a:lnTo>
                  <a:pt x="3578599" y="0"/>
                </a:lnTo>
                <a:lnTo>
                  <a:pt x="5930713" y="5150644"/>
                </a:lnTo>
                <a:lnTo>
                  <a:pt x="0" y="5150644"/>
                </a:lnTo>
                <a:lnTo>
                  <a:pt x="0" y="7144"/>
                </a:lnTo>
                <a:close/>
              </a:path>
            </a:pathLst>
          </a:custGeom>
        </p:spPr>
        <p:txBody>
          <a:bodyPr/>
          <a:lstStyle/>
          <a:p>
            <a:r>
              <a:rPr lang="en-US" dirty="0"/>
              <a:t>Click icon to add picture</a:t>
            </a:r>
            <a:endParaRPr lang="en-GB" dirty="0"/>
          </a:p>
        </p:txBody>
      </p:sp>
      <p:grpSp>
        <p:nvGrpSpPr>
          <p:cNvPr id="18" name="Group 17"/>
          <p:cNvGrpSpPr/>
          <p:nvPr userDrawn="1"/>
        </p:nvGrpSpPr>
        <p:grpSpPr>
          <a:xfrm>
            <a:off x="6965726" y="6232981"/>
            <a:ext cx="1933546" cy="355982"/>
            <a:chOff x="10239375" y="6688139"/>
            <a:chExt cx="2842245" cy="523426"/>
          </a:xfrm>
        </p:grpSpPr>
        <p:pic>
          <p:nvPicPr>
            <p:cNvPr id="19" name="Picture 18"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4"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3824401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 Section Header">
    <p:bg>
      <p:bgPr>
        <a:solidFill>
          <a:schemeClr val="bg2"/>
        </a:solidFill>
        <a:effectLst/>
      </p:bgPr>
    </p:bg>
    <p:spTree>
      <p:nvGrpSpPr>
        <p:cNvPr id="1" name=""/>
        <p:cNvGrpSpPr/>
        <p:nvPr/>
      </p:nvGrpSpPr>
      <p:grpSpPr>
        <a:xfrm>
          <a:off x="0" y="0"/>
          <a:ext cx="0" cy="0"/>
          <a:chOff x="0" y="0"/>
          <a:chExt cx="0" cy="0"/>
        </a:xfrm>
      </p:grpSpPr>
      <p:sp>
        <p:nvSpPr>
          <p:cNvPr id="15" name="Rectangle 14"/>
          <p:cNvSpPr/>
          <p:nvPr userDrawn="1"/>
        </p:nvSpPr>
        <p:spPr>
          <a:xfrm>
            <a:off x="-1" y="0"/>
            <a:ext cx="9144001" cy="6858000"/>
          </a:xfrm>
          <a:prstGeom prst="rect">
            <a:avLst/>
          </a:prstGeom>
          <a:solidFill>
            <a:srgbClr val="183A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a:solidFill>
                  <a:srgbClr val="183A8B"/>
                </a:solidFill>
              </a:rPr>
              <a:t>  </a:t>
            </a:r>
          </a:p>
        </p:txBody>
      </p:sp>
      <p:sp>
        <p:nvSpPr>
          <p:cNvPr id="2" name="Title 1"/>
          <p:cNvSpPr>
            <a:spLocks noGrp="1"/>
          </p:cNvSpPr>
          <p:nvPr>
            <p:ph type="title" hasCustomPrompt="1"/>
          </p:nvPr>
        </p:nvSpPr>
        <p:spPr>
          <a:xfrm>
            <a:off x="172833" y="3306922"/>
            <a:ext cx="7093160" cy="960263"/>
          </a:xfrm>
        </p:spPr>
        <p:txBody>
          <a:bodyPr lIns="0" anchor="t"/>
          <a:lstStyle>
            <a:lvl1pPr>
              <a:lnSpc>
                <a:spcPct val="80000"/>
              </a:lnSpc>
              <a:spcBef>
                <a:spcPts val="816"/>
              </a:spcBef>
              <a:defRPr sz="7800" cap="all" baseline="0">
                <a:solidFill>
                  <a:schemeClr val="bg1"/>
                </a:solidFill>
              </a:defRPr>
            </a:lvl1pPr>
          </a:lstStyle>
          <a:p>
            <a:r>
              <a:rPr lang="en-US" dirty="0"/>
              <a:t>DOLOR SIT</a:t>
            </a:r>
            <a:endParaRPr lang="en-GB" dirty="0"/>
          </a:p>
        </p:txBody>
      </p:sp>
      <p:sp>
        <p:nvSpPr>
          <p:cNvPr id="7" name="Text Placeholder 6"/>
          <p:cNvSpPr>
            <a:spLocks noGrp="1"/>
          </p:cNvSpPr>
          <p:nvPr>
            <p:ph type="body" sz="quarter" idx="13" hasCustomPrompt="1"/>
          </p:nvPr>
        </p:nvSpPr>
        <p:spPr>
          <a:xfrm>
            <a:off x="221814" y="2477744"/>
            <a:ext cx="6033722" cy="829179"/>
          </a:xfrm>
        </p:spPr>
        <p:txBody>
          <a:bodyPr anchor="b">
            <a:normAutofit/>
          </a:bodyPr>
          <a:lstStyle>
            <a:lvl1pPr>
              <a:spcBef>
                <a:spcPts val="1224"/>
              </a:spcBef>
              <a:defRPr sz="2700" b="0" cap="none" baseline="0">
                <a:solidFill>
                  <a:schemeClr val="bg1"/>
                </a:solidFill>
              </a:defRPr>
            </a:lvl1pPr>
          </a:lstStyle>
          <a:p>
            <a:pPr lvl="0"/>
            <a:r>
              <a:rPr lang="en-US" dirty="0"/>
              <a:t>Lorem Ipsum</a:t>
            </a:r>
            <a:endParaRPr lang="en-GB" dirty="0"/>
          </a:p>
        </p:txBody>
      </p:sp>
      <p:sp>
        <p:nvSpPr>
          <p:cNvPr id="29" name="TextBox 28"/>
          <p:cNvSpPr txBox="1"/>
          <p:nvPr userDrawn="1"/>
        </p:nvSpPr>
        <p:spPr>
          <a:xfrm>
            <a:off x="239634" y="6249103"/>
            <a:ext cx="307188" cy="317340"/>
          </a:xfrm>
          <a:prstGeom prst="rect">
            <a:avLst/>
          </a:prstGeom>
        </p:spPr>
        <p:txBody>
          <a:bodyPr vert="horz" wrap="none" lIns="0" tIns="0" rIns="0" bIns="0" rtlCol="0" anchor="b">
            <a:normAutofit/>
          </a:bodyPr>
          <a:lstStyle/>
          <a:p>
            <a:pPr defTabSz="924282">
              <a:lnSpc>
                <a:spcPct val="85000"/>
              </a:lnSpc>
              <a:spcBef>
                <a:spcPts val="204"/>
              </a:spcBef>
            </a:pPr>
            <a:fld id="{01990C03-C3A3-48FE-AF6D-3AE397C89625}" type="slidenum">
              <a:rPr lang="en-GB" sz="800" smtClean="0">
                <a:solidFill>
                  <a:prstClr val="white"/>
                </a:solidFill>
              </a:rPr>
              <a:pPr defTabSz="924282">
                <a:lnSpc>
                  <a:spcPct val="85000"/>
                </a:lnSpc>
                <a:spcBef>
                  <a:spcPts val="204"/>
                </a:spcBef>
              </a:pPr>
              <a:t>‹#›</a:t>
            </a:fld>
            <a:endParaRPr lang="en-GB" sz="800" dirty="0">
              <a:solidFill>
                <a:prstClr val="white"/>
              </a:solidFill>
            </a:endParaRPr>
          </a:p>
        </p:txBody>
      </p:sp>
      <p:sp>
        <p:nvSpPr>
          <p:cNvPr id="30" name="TextBox 29"/>
          <p:cNvSpPr txBox="1"/>
          <p:nvPr userDrawn="1"/>
        </p:nvSpPr>
        <p:spPr>
          <a:xfrm>
            <a:off x="629736" y="6341236"/>
            <a:ext cx="1427664" cy="225209"/>
          </a:xfrm>
          <a:prstGeom prst="rect">
            <a:avLst/>
          </a:prstGeom>
        </p:spPr>
        <p:txBody>
          <a:bodyPr vert="horz" wrap="none" lIns="0" tIns="0" rIns="0" bIns="0" rtlCol="0" anchor="b">
            <a:normAutofit/>
          </a:bodyPr>
          <a:lstStyle/>
          <a:p>
            <a:pPr defTabSz="924282">
              <a:lnSpc>
                <a:spcPct val="85000"/>
              </a:lnSpc>
              <a:spcBef>
                <a:spcPts val="204"/>
              </a:spcBef>
              <a:defRPr/>
            </a:pPr>
            <a:r>
              <a:rPr lang="en-GB" sz="800" dirty="0">
                <a:solidFill>
                  <a:prstClr val="white"/>
                </a:solidFill>
              </a:rPr>
              <a:t>© 2016 Americans for the Arts</a:t>
            </a:r>
            <a:endParaRPr lang="en-GB" sz="1200" dirty="0">
              <a:solidFill>
                <a:prstClr val="white"/>
              </a:solidFill>
            </a:endParaRP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37012785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Fill1_Title Only">
    <p:bg bwMode="lt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7" y="857958"/>
            <a:ext cx="7540023" cy="457048"/>
          </a:xfrm>
        </p:spPr>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331099"/>
            <a:ext cx="6733351" cy="590215"/>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sp>
        <p:nvSpPr>
          <p:cNvPr id="13" name="TextBox 12"/>
          <p:cNvSpPr txBox="1"/>
          <p:nvPr userDrawn="1"/>
        </p:nvSpPr>
        <p:spPr>
          <a:xfrm>
            <a:off x="239634" y="6249103"/>
            <a:ext cx="307188" cy="317340"/>
          </a:xfrm>
          <a:prstGeom prst="rect">
            <a:avLst/>
          </a:prstGeom>
        </p:spPr>
        <p:txBody>
          <a:bodyPr vert="horz" wrap="none" lIns="0" tIns="0" rIns="0" bIns="0" rtlCol="0" anchor="b">
            <a:normAutofit/>
          </a:bodyPr>
          <a:lstStyle/>
          <a:p>
            <a:pPr defTabSz="924282">
              <a:lnSpc>
                <a:spcPct val="85000"/>
              </a:lnSpc>
              <a:spcBef>
                <a:spcPts val="204"/>
              </a:spcBef>
            </a:pPr>
            <a:fld id="{01990C03-C3A3-48FE-AF6D-3AE397C89625}" type="slidenum">
              <a:rPr lang="en-GB" sz="800" smtClean="0">
                <a:solidFill>
                  <a:prstClr val="white"/>
                </a:solidFill>
              </a:rPr>
              <a:pPr defTabSz="924282">
                <a:lnSpc>
                  <a:spcPct val="85000"/>
                </a:lnSpc>
                <a:spcBef>
                  <a:spcPts val="204"/>
                </a:spcBef>
              </a:pPr>
              <a:t>‹#›</a:t>
            </a:fld>
            <a:endParaRPr lang="en-GB" sz="800" dirty="0">
              <a:solidFill>
                <a:prstClr val="white"/>
              </a:solidFill>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defTabSz="924282">
              <a:lnSpc>
                <a:spcPct val="85000"/>
              </a:lnSpc>
              <a:spcBef>
                <a:spcPts val="204"/>
              </a:spcBef>
              <a:defRPr/>
            </a:pPr>
            <a:r>
              <a:rPr lang="en-GB" sz="800" dirty="0">
                <a:solidFill>
                  <a:prstClr val="white"/>
                </a:solidFill>
              </a:rPr>
              <a:t>© 2015 Ipsos.</a:t>
            </a:r>
            <a:endParaRPr lang="en-GB" sz="1200" dirty="0">
              <a:solidFill>
                <a:prstClr val="white"/>
              </a:solidFill>
            </a:endParaRPr>
          </a:p>
        </p:txBody>
      </p:sp>
      <p:grpSp>
        <p:nvGrpSpPr>
          <p:cNvPr id="11" name="Group 10"/>
          <p:cNvGrpSpPr/>
          <p:nvPr userDrawn="1"/>
        </p:nvGrpSpPr>
        <p:grpSpPr>
          <a:xfrm>
            <a:off x="6965726" y="6232981"/>
            <a:ext cx="1933546" cy="355982"/>
            <a:chOff x="10239375" y="6688139"/>
            <a:chExt cx="2842245" cy="523426"/>
          </a:xfrm>
        </p:grpSpPr>
        <p:pic>
          <p:nvPicPr>
            <p:cNvPr id="12" name="Picture 11"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19" name="Picture 18"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4"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9751435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Fill1_Text Option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7" y="857958"/>
            <a:ext cx="7387623"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7" y="331099"/>
            <a:ext cx="6733349"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851261"/>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defTabSz="924282">
              <a:lnSpc>
                <a:spcPct val="85000"/>
              </a:lnSpc>
              <a:spcBef>
                <a:spcPts val="204"/>
              </a:spcBef>
            </a:pPr>
            <a:fld id="{01990C03-C3A3-48FE-AF6D-3AE397C89625}" type="slidenum">
              <a:rPr lang="en-GB" sz="800" smtClean="0">
                <a:solidFill>
                  <a:prstClr val="white"/>
                </a:solidFill>
              </a:rPr>
              <a:pPr defTabSz="924282">
                <a:lnSpc>
                  <a:spcPct val="85000"/>
                </a:lnSpc>
                <a:spcBef>
                  <a:spcPts val="204"/>
                </a:spcBef>
              </a:pPr>
              <a:t>‹#›</a:t>
            </a:fld>
            <a:endParaRPr lang="en-GB" sz="800" dirty="0">
              <a:solidFill>
                <a:prstClr val="white"/>
              </a:solidFill>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defTabSz="924282">
              <a:lnSpc>
                <a:spcPct val="85000"/>
              </a:lnSpc>
              <a:spcBef>
                <a:spcPts val="204"/>
              </a:spcBef>
              <a:defRPr/>
            </a:pPr>
            <a:r>
              <a:rPr lang="en-GB" sz="800" dirty="0">
                <a:solidFill>
                  <a:prstClr val="white"/>
                </a:solidFill>
              </a:rPr>
              <a:t>© 2015 Ipsos.</a:t>
            </a:r>
            <a:endParaRPr lang="en-GB" sz="1200" dirty="0">
              <a:solidFill>
                <a:prstClr val="white"/>
              </a:solidFill>
            </a:endParaRPr>
          </a:p>
        </p:txBody>
      </p:sp>
      <p:grpSp>
        <p:nvGrpSpPr>
          <p:cNvPr id="12" name="Group 11"/>
          <p:cNvGrpSpPr/>
          <p:nvPr userDrawn="1"/>
        </p:nvGrpSpPr>
        <p:grpSpPr>
          <a:xfrm>
            <a:off x="6965726" y="6232981"/>
            <a:ext cx="1933546" cy="355982"/>
            <a:chOff x="10239375" y="6688139"/>
            <a:chExt cx="2842245" cy="523426"/>
          </a:xfrm>
        </p:grpSpPr>
        <p:pic>
          <p:nvPicPr>
            <p:cNvPr id="13" name="Picture 12"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7"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1784371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ill1_Bullets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7" y="857958"/>
            <a:ext cx="7540023"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7" y="331099"/>
            <a:ext cx="6733349"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851261"/>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defTabSz="924282">
              <a:lnSpc>
                <a:spcPct val="85000"/>
              </a:lnSpc>
              <a:spcBef>
                <a:spcPts val="204"/>
              </a:spcBef>
            </a:pPr>
            <a:fld id="{01990C03-C3A3-48FE-AF6D-3AE397C89625}" type="slidenum">
              <a:rPr lang="en-GB" sz="800" smtClean="0">
                <a:solidFill>
                  <a:prstClr val="white"/>
                </a:solidFill>
              </a:rPr>
              <a:pPr defTabSz="924282">
                <a:lnSpc>
                  <a:spcPct val="85000"/>
                </a:lnSpc>
                <a:spcBef>
                  <a:spcPts val="204"/>
                </a:spcBef>
              </a:pPr>
              <a:t>‹#›</a:t>
            </a:fld>
            <a:endParaRPr lang="en-GB" sz="800" dirty="0">
              <a:solidFill>
                <a:prstClr val="white"/>
              </a:solidFill>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defTabSz="924282">
              <a:lnSpc>
                <a:spcPct val="85000"/>
              </a:lnSpc>
              <a:spcBef>
                <a:spcPts val="204"/>
              </a:spcBef>
              <a:defRPr/>
            </a:pPr>
            <a:r>
              <a:rPr lang="en-GB" sz="800" dirty="0">
                <a:solidFill>
                  <a:prstClr val="white"/>
                </a:solidFill>
              </a:rPr>
              <a:t>© 2015 Ipsos.</a:t>
            </a:r>
            <a:endParaRPr lang="en-GB" sz="1200" dirty="0">
              <a:solidFill>
                <a:prstClr val="white"/>
              </a:solidFill>
            </a:endParaRPr>
          </a:p>
        </p:txBody>
      </p:sp>
      <p:grpSp>
        <p:nvGrpSpPr>
          <p:cNvPr id="12" name="Group 11"/>
          <p:cNvGrpSpPr/>
          <p:nvPr userDrawn="1"/>
        </p:nvGrpSpPr>
        <p:grpSpPr>
          <a:xfrm>
            <a:off x="6965726" y="6232981"/>
            <a:ext cx="1933546" cy="355982"/>
            <a:chOff x="10239375" y="6688139"/>
            <a:chExt cx="2842245" cy="523426"/>
          </a:xfrm>
        </p:grpSpPr>
        <p:pic>
          <p:nvPicPr>
            <p:cNvPr id="13" name="Picture 12"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7"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2956386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ill2_Title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7" y="857958"/>
            <a:ext cx="7387623" cy="457048"/>
          </a:xfrm>
        </p:spPr>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331099"/>
            <a:ext cx="6733351" cy="590215"/>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sp>
        <p:nvSpPr>
          <p:cNvPr id="21" name="TextBox 20"/>
          <p:cNvSpPr txBox="1"/>
          <p:nvPr userDrawn="1"/>
        </p:nvSpPr>
        <p:spPr>
          <a:xfrm>
            <a:off x="239634" y="6249103"/>
            <a:ext cx="307188" cy="317340"/>
          </a:xfrm>
          <a:prstGeom prst="rect">
            <a:avLst/>
          </a:prstGeom>
        </p:spPr>
        <p:txBody>
          <a:bodyPr vert="horz" wrap="none" lIns="0" tIns="0" rIns="0" bIns="0" rtlCol="0" anchor="b">
            <a:normAutofit/>
          </a:bodyPr>
          <a:lstStyle/>
          <a:p>
            <a:pPr defTabSz="924282">
              <a:lnSpc>
                <a:spcPct val="85000"/>
              </a:lnSpc>
              <a:spcBef>
                <a:spcPts val="204"/>
              </a:spcBef>
            </a:pPr>
            <a:fld id="{01990C03-C3A3-48FE-AF6D-3AE397C89625}" type="slidenum">
              <a:rPr lang="en-GB" sz="800" smtClean="0">
                <a:solidFill>
                  <a:prstClr val="white"/>
                </a:solidFill>
              </a:rPr>
              <a:pPr defTabSz="924282">
                <a:lnSpc>
                  <a:spcPct val="85000"/>
                </a:lnSpc>
                <a:spcBef>
                  <a:spcPts val="204"/>
                </a:spcBef>
              </a:pPr>
              <a:t>‹#›</a:t>
            </a:fld>
            <a:endParaRPr lang="en-GB" sz="800" dirty="0">
              <a:solidFill>
                <a:prstClr val="white"/>
              </a:solidFill>
            </a:endParaRPr>
          </a:p>
        </p:txBody>
      </p:sp>
      <p:sp>
        <p:nvSpPr>
          <p:cNvPr id="22" name="TextBox 21"/>
          <p:cNvSpPr txBox="1"/>
          <p:nvPr userDrawn="1"/>
        </p:nvSpPr>
        <p:spPr>
          <a:xfrm>
            <a:off x="629736" y="6341236"/>
            <a:ext cx="691172" cy="225209"/>
          </a:xfrm>
          <a:prstGeom prst="rect">
            <a:avLst/>
          </a:prstGeom>
        </p:spPr>
        <p:txBody>
          <a:bodyPr vert="horz" wrap="none" lIns="0" tIns="0" rIns="0" bIns="0" rtlCol="0" anchor="b">
            <a:normAutofit/>
          </a:bodyPr>
          <a:lstStyle/>
          <a:p>
            <a:pPr defTabSz="924282">
              <a:lnSpc>
                <a:spcPct val="85000"/>
              </a:lnSpc>
              <a:spcBef>
                <a:spcPts val="204"/>
              </a:spcBef>
              <a:defRPr/>
            </a:pPr>
            <a:r>
              <a:rPr lang="en-GB" sz="800" dirty="0">
                <a:solidFill>
                  <a:prstClr val="white"/>
                </a:solidFill>
              </a:rPr>
              <a:t>© 2015 Ipsos.</a:t>
            </a:r>
            <a:endParaRPr lang="en-GB" sz="1200" dirty="0">
              <a:solidFill>
                <a:prstClr val="white"/>
              </a:solidFill>
            </a:endParaRPr>
          </a:p>
        </p:txBody>
      </p:sp>
      <p:grpSp>
        <p:nvGrpSpPr>
          <p:cNvPr id="11" name="Group 10"/>
          <p:cNvGrpSpPr/>
          <p:nvPr userDrawn="1"/>
        </p:nvGrpSpPr>
        <p:grpSpPr>
          <a:xfrm>
            <a:off x="6965726" y="6232981"/>
            <a:ext cx="1933546" cy="355982"/>
            <a:chOff x="10239375" y="6688139"/>
            <a:chExt cx="2842245" cy="523426"/>
          </a:xfrm>
        </p:grpSpPr>
        <p:pic>
          <p:nvPicPr>
            <p:cNvPr id="12" name="Picture 11"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13" name="Picture 12"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4"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37940297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Fill2_Text Option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7385997"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25791"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4000" y="1851257"/>
            <a:ext cx="7870391" cy="35240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defTabSz="924282">
              <a:lnSpc>
                <a:spcPct val="85000"/>
              </a:lnSpc>
              <a:spcBef>
                <a:spcPts val="204"/>
              </a:spcBef>
            </a:pPr>
            <a:fld id="{01990C03-C3A3-48FE-AF6D-3AE397C89625}" type="slidenum">
              <a:rPr lang="en-GB" sz="800" smtClean="0">
                <a:solidFill>
                  <a:prstClr val="white"/>
                </a:solidFill>
              </a:rPr>
              <a:pPr defTabSz="924282">
                <a:lnSpc>
                  <a:spcPct val="85000"/>
                </a:lnSpc>
                <a:spcBef>
                  <a:spcPts val="204"/>
                </a:spcBef>
              </a:pPr>
              <a:t>‹#›</a:t>
            </a:fld>
            <a:endParaRPr lang="en-GB" sz="800" dirty="0">
              <a:solidFill>
                <a:prstClr val="white"/>
              </a:solidFill>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defTabSz="924282">
              <a:lnSpc>
                <a:spcPct val="85000"/>
              </a:lnSpc>
              <a:spcBef>
                <a:spcPts val="204"/>
              </a:spcBef>
              <a:defRPr/>
            </a:pPr>
            <a:r>
              <a:rPr lang="en-GB" sz="800" dirty="0">
                <a:solidFill>
                  <a:prstClr val="white"/>
                </a:solidFill>
              </a:rPr>
              <a:t>© 2015 Ipsos.</a:t>
            </a:r>
            <a:endParaRPr lang="en-GB" sz="1200" dirty="0">
              <a:solidFill>
                <a:prstClr val="white"/>
              </a:solidFill>
            </a:endParaRPr>
          </a:p>
        </p:txBody>
      </p:sp>
      <p:grpSp>
        <p:nvGrpSpPr>
          <p:cNvPr id="12" name="Group 11"/>
          <p:cNvGrpSpPr/>
          <p:nvPr userDrawn="1"/>
        </p:nvGrpSpPr>
        <p:grpSpPr>
          <a:xfrm>
            <a:off x="6965726" y="6232981"/>
            <a:ext cx="1933546" cy="355982"/>
            <a:chOff x="10239375" y="6688139"/>
            <a:chExt cx="2842245" cy="523426"/>
          </a:xfrm>
        </p:grpSpPr>
        <p:pic>
          <p:nvPicPr>
            <p:cNvPr id="13" name="Picture 12"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7"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3074549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7385997"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25791"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defTabSz="924282">
              <a:lnSpc>
                <a:spcPct val="85000"/>
              </a:lnSpc>
              <a:spcBef>
                <a:spcPts val="204"/>
              </a:spcBef>
            </a:pPr>
            <a:fld id="{01990C03-C3A3-48FE-AF6D-3AE397C89625}" type="slidenum">
              <a:rPr lang="en-GB" sz="800" smtClean="0">
                <a:solidFill>
                  <a:prstClr val="white"/>
                </a:solidFill>
              </a:rPr>
              <a:pPr defTabSz="924282">
                <a:lnSpc>
                  <a:spcPct val="85000"/>
                </a:lnSpc>
                <a:spcBef>
                  <a:spcPts val="204"/>
                </a:spcBef>
              </a:pPr>
              <a:t>‹#›</a:t>
            </a:fld>
            <a:endParaRPr lang="en-GB" sz="800" dirty="0">
              <a:solidFill>
                <a:prstClr val="white"/>
              </a:solidFill>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defTabSz="924282">
              <a:lnSpc>
                <a:spcPct val="85000"/>
              </a:lnSpc>
              <a:spcBef>
                <a:spcPts val="204"/>
              </a:spcBef>
              <a:defRPr/>
            </a:pPr>
            <a:r>
              <a:rPr lang="en-GB" sz="800" dirty="0">
                <a:solidFill>
                  <a:prstClr val="white"/>
                </a:solidFill>
              </a:rPr>
              <a:t>© 2015 Ipsos.</a:t>
            </a:r>
            <a:endParaRPr lang="en-GB" sz="1200" dirty="0">
              <a:solidFill>
                <a:prstClr val="white"/>
              </a:solidFill>
            </a:endParaRPr>
          </a:p>
        </p:txBody>
      </p:sp>
      <p:sp>
        <p:nvSpPr>
          <p:cNvPr id="12" name="Text Placeholder 4"/>
          <p:cNvSpPr>
            <a:spLocks noGrp="1"/>
          </p:cNvSpPr>
          <p:nvPr>
            <p:ph type="body" sz="quarter" idx="14" hasCustomPrompt="1"/>
          </p:nvPr>
        </p:nvSpPr>
        <p:spPr>
          <a:xfrm>
            <a:off x="233365" y="1865606"/>
            <a:ext cx="8288337"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grpSp>
        <p:nvGrpSpPr>
          <p:cNvPr id="13" name="Group 12"/>
          <p:cNvGrpSpPr/>
          <p:nvPr userDrawn="1"/>
        </p:nvGrpSpPr>
        <p:grpSpPr>
          <a:xfrm>
            <a:off x="6965726" y="6232981"/>
            <a:ext cx="1933546" cy="355982"/>
            <a:chOff x="10239375" y="6688139"/>
            <a:chExt cx="2842245" cy="523426"/>
          </a:xfrm>
        </p:grpSpPr>
        <p:pic>
          <p:nvPicPr>
            <p:cNvPr id="20" name="Picture 19"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1" name="Picture 20"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6"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38832612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Fill3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xfrm>
            <a:off x="232377" y="857958"/>
            <a:ext cx="7387623" cy="457048"/>
          </a:xfrm>
        </p:spPr>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bwMode="black">
          <a:xfrm>
            <a:off x="232376" y="331099"/>
            <a:ext cx="6733351" cy="590215"/>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sp>
        <p:nvSpPr>
          <p:cNvPr id="13" name="TextBox 12"/>
          <p:cNvSpPr txBox="1"/>
          <p:nvPr userDrawn="1"/>
        </p:nvSpPr>
        <p:spPr>
          <a:xfrm>
            <a:off x="239634" y="6249103"/>
            <a:ext cx="307188" cy="317340"/>
          </a:xfrm>
          <a:prstGeom prst="rect">
            <a:avLst/>
          </a:prstGeom>
        </p:spPr>
        <p:txBody>
          <a:bodyPr vert="horz" wrap="none" lIns="0" tIns="0" rIns="0" bIns="0" rtlCol="0" anchor="b">
            <a:normAutofit/>
          </a:bodyPr>
          <a:lstStyle/>
          <a:p>
            <a:pPr defTabSz="924282">
              <a:lnSpc>
                <a:spcPct val="85000"/>
              </a:lnSpc>
              <a:spcBef>
                <a:spcPts val="204"/>
              </a:spcBef>
            </a:pPr>
            <a:fld id="{01990C03-C3A3-48FE-AF6D-3AE397C89625}" type="slidenum">
              <a:rPr lang="en-GB" sz="800" smtClean="0">
                <a:solidFill>
                  <a:prstClr val="white"/>
                </a:solidFill>
              </a:rPr>
              <a:pPr defTabSz="924282">
                <a:lnSpc>
                  <a:spcPct val="85000"/>
                </a:lnSpc>
                <a:spcBef>
                  <a:spcPts val="204"/>
                </a:spcBef>
              </a:pPr>
              <a:t>‹#›</a:t>
            </a:fld>
            <a:endParaRPr lang="en-GB" sz="800" dirty="0">
              <a:solidFill>
                <a:prstClr val="white"/>
              </a:solidFill>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defTabSz="924282">
              <a:lnSpc>
                <a:spcPct val="85000"/>
              </a:lnSpc>
              <a:spcBef>
                <a:spcPts val="204"/>
              </a:spcBef>
              <a:defRPr/>
            </a:pPr>
            <a:r>
              <a:rPr lang="en-GB" sz="800" dirty="0">
                <a:solidFill>
                  <a:prstClr val="white"/>
                </a:solidFill>
              </a:rPr>
              <a:t>© 2015 Ipsos.</a:t>
            </a:r>
            <a:endParaRPr lang="en-GB" sz="1200" dirty="0">
              <a:solidFill>
                <a:prstClr val="white"/>
              </a:solidFill>
            </a:endParaRPr>
          </a:p>
        </p:txBody>
      </p:sp>
      <p:grpSp>
        <p:nvGrpSpPr>
          <p:cNvPr id="11" name="Group 10"/>
          <p:cNvGrpSpPr/>
          <p:nvPr userDrawn="1"/>
        </p:nvGrpSpPr>
        <p:grpSpPr>
          <a:xfrm>
            <a:off x="6965726" y="6232981"/>
            <a:ext cx="1933546" cy="355982"/>
            <a:chOff x="10239375" y="6688139"/>
            <a:chExt cx="2842245" cy="523426"/>
          </a:xfrm>
        </p:grpSpPr>
        <p:pic>
          <p:nvPicPr>
            <p:cNvPr id="12" name="Picture 11"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19" name="Picture 18"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4"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21338349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Fill3_Text Option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7" y="857958"/>
            <a:ext cx="7540023"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7" y="331099"/>
            <a:ext cx="6733349"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851261"/>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defTabSz="924282">
              <a:lnSpc>
                <a:spcPct val="85000"/>
              </a:lnSpc>
              <a:spcBef>
                <a:spcPts val="204"/>
              </a:spcBef>
            </a:pPr>
            <a:fld id="{01990C03-C3A3-48FE-AF6D-3AE397C89625}" type="slidenum">
              <a:rPr lang="en-GB" sz="800" smtClean="0">
                <a:solidFill>
                  <a:prstClr val="white"/>
                </a:solidFill>
              </a:rPr>
              <a:pPr defTabSz="924282">
                <a:lnSpc>
                  <a:spcPct val="85000"/>
                </a:lnSpc>
                <a:spcBef>
                  <a:spcPts val="204"/>
                </a:spcBef>
              </a:pPr>
              <a:t>‹#›</a:t>
            </a:fld>
            <a:endParaRPr lang="en-GB" sz="800" dirty="0">
              <a:solidFill>
                <a:prstClr val="white"/>
              </a:solidFill>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defTabSz="924282">
              <a:lnSpc>
                <a:spcPct val="85000"/>
              </a:lnSpc>
              <a:spcBef>
                <a:spcPts val="204"/>
              </a:spcBef>
              <a:defRPr/>
            </a:pPr>
            <a:r>
              <a:rPr lang="en-GB" sz="800" dirty="0">
                <a:solidFill>
                  <a:prstClr val="white"/>
                </a:solidFill>
              </a:rPr>
              <a:t>© 2015 Ipsos.</a:t>
            </a:r>
            <a:endParaRPr lang="en-GB" sz="1200" dirty="0">
              <a:solidFill>
                <a:prstClr val="white"/>
              </a:solidFill>
            </a:endParaRPr>
          </a:p>
        </p:txBody>
      </p:sp>
      <p:grpSp>
        <p:nvGrpSpPr>
          <p:cNvPr id="12" name="Group 11"/>
          <p:cNvGrpSpPr/>
          <p:nvPr userDrawn="1"/>
        </p:nvGrpSpPr>
        <p:grpSpPr>
          <a:xfrm>
            <a:off x="6965726" y="6232981"/>
            <a:ext cx="1933546" cy="355982"/>
            <a:chOff x="10239375" y="6688139"/>
            <a:chExt cx="2842245" cy="523426"/>
          </a:xfrm>
        </p:grpSpPr>
        <p:pic>
          <p:nvPicPr>
            <p:cNvPr id="13" name="Picture 12"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7"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55623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C0DFC9CC-37C3-49DC-8918-101003386BC2}" type="slidenum">
              <a:rPr lang="en-US">
                <a:solidFill>
                  <a:srgbClr val="FFFFFF"/>
                </a:solidFill>
              </a:rPr>
              <a:pPr/>
              <a:t>‹#›</a:t>
            </a:fld>
            <a:endParaRPr lang="en-US" dirty="0">
              <a:solidFill>
                <a:srgbClr val="FFFFFF"/>
              </a:solidFill>
            </a:endParaRPr>
          </a:p>
        </p:txBody>
      </p:sp>
    </p:spTree>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7" y="857958"/>
            <a:ext cx="7463823"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7" y="331099"/>
            <a:ext cx="6733349"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defTabSz="924282">
              <a:lnSpc>
                <a:spcPct val="85000"/>
              </a:lnSpc>
              <a:spcBef>
                <a:spcPts val="204"/>
              </a:spcBef>
            </a:pPr>
            <a:fld id="{01990C03-C3A3-48FE-AF6D-3AE397C89625}" type="slidenum">
              <a:rPr lang="en-GB" sz="800" smtClean="0">
                <a:solidFill>
                  <a:prstClr val="white"/>
                </a:solidFill>
              </a:rPr>
              <a:pPr defTabSz="924282">
                <a:lnSpc>
                  <a:spcPct val="85000"/>
                </a:lnSpc>
                <a:spcBef>
                  <a:spcPts val="204"/>
                </a:spcBef>
              </a:pPr>
              <a:t>‹#›</a:t>
            </a:fld>
            <a:endParaRPr lang="en-GB" sz="800" dirty="0">
              <a:solidFill>
                <a:prstClr val="white"/>
              </a:solidFill>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defTabSz="924282">
              <a:lnSpc>
                <a:spcPct val="85000"/>
              </a:lnSpc>
              <a:spcBef>
                <a:spcPts val="204"/>
              </a:spcBef>
              <a:defRPr/>
            </a:pPr>
            <a:r>
              <a:rPr lang="en-GB" sz="800" dirty="0">
                <a:solidFill>
                  <a:prstClr val="white"/>
                </a:solidFill>
              </a:rPr>
              <a:t>© 2015 Ipsos.</a:t>
            </a:r>
            <a:endParaRPr lang="en-GB" sz="1200" dirty="0">
              <a:solidFill>
                <a:prstClr val="white"/>
              </a:solidFill>
            </a:endParaRPr>
          </a:p>
        </p:txBody>
      </p:sp>
      <p:sp>
        <p:nvSpPr>
          <p:cNvPr id="12" name="Text Placeholder 4"/>
          <p:cNvSpPr>
            <a:spLocks noGrp="1"/>
          </p:cNvSpPr>
          <p:nvPr>
            <p:ph type="body" sz="quarter" idx="14" hasCustomPrompt="1"/>
          </p:nvPr>
        </p:nvSpPr>
        <p:spPr>
          <a:xfrm>
            <a:off x="233365" y="1865606"/>
            <a:ext cx="8288337"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grpSp>
        <p:nvGrpSpPr>
          <p:cNvPr id="13" name="Group 12"/>
          <p:cNvGrpSpPr/>
          <p:nvPr userDrawn="1"/>
        </p:nvGrpSpPr>
        <p:grpSpPr>
          <a:xfrm>
            <a:off x="6965726" y="6232981"/>
            <a:ext cx="1933546" cy="355982"/>
            <a:chOff x="10239375" y="6688139"/>
            <a:chExt cx="2842245" cy="523426"/>
          </a:xfrm>
        </p:grpSpPr>
        <p:pic>
          <p:nvPicPr>
            <p:cNvPr id="20" name="Picture 19"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2" name="Picture 21"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6"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1775685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9526" y="-9523"/>
            <a:ext cx="4714345" cy="6875913"/>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 name="connsiteX0" fmla="*/ 0 w 3797216"/>
              <a:gd name="connsiteY0" fmla="*/ 8966 h 5152466"/>
              <a:gd name="connsiteX1" fmla="*/ 441511 w 3797216"/>
              <a:gd name="connsiteY1" fmla="*/ 0 h 5152466"/>
              <a:gd name="connsiteX2" fmla="*/ 3797216 w 3797216"/>
              <a:gd name="connsiteY2" fmla="*/ 5152466 h 5152466"/>
              <a:gd name="connsiteX3" fmla="*/ 0 w 3797216"/>
              <a:gd name="connsiteY3" fmla="*/ 5152466 h 5152466"/>
              <a:gd name="connsiteX4" fmla="*/ 0 w 3797216"/>
              <a:gd name="connsiteY4" fmla="*/ 8966 h 5152466"/>
              <a:gd name="connsiteX0" fmla="*/ 0 w 3797216"/>
              <a:gd name="connsiteY0" fmla="*/ 0 h 5143500"/>
              <a:gd name="connsiteX1" fmla="*/ 299780 w 3797216"/>
              <a:gd name="connsiteY1" fmla="*/ 16201 h 5143500"/>
              <a:gd name="connsiteX2" fmla="*/ 3797216 w 3797216"/>
              <a:gd name="connsiteY2" fmla="*/ 5143500 h 5143500"/>
              <a:gd name="connsiteX3" fmla="*/ 0 w 3797216"/>
              <a:gd name="connsiteY3" fmla="*/ 5143500 h 5143500"/>
              <a:gd name="connsiteX4" fmla="*/ 0 w 3797216"/>
              <a:gd name="connsiteY4" fmla="*/ 0 h 5143500"/>
              <a:gd name="connsiteX0" fmla="*/ 0 w 3974380"/>
              <a:gd name="connsiteY0" fmla="*/ 0 h 5143500"/>
              <a:gd name="connsiteX1" fmla="*/ 299780 w 3974380"/>
              <a:gd name="connsiteY1" fmla="*/ 16201 h 5143500"/>
              <a:gd name="connsiteX2" fmla="*/ 3974380 w 3974380"/>
              <a:gd name="connsiteY2" fmla="*/ 5118334 h 5143500"/>
              <a:gd name="connsiteX3" fmla="*/ 0 w 3974380"/>
              <a:gd name="connsiteY3" fmla="*/ 5143500 h 5143500"/>
              <a:gd name="connsiteX4" fmla="*/ 0 w 3974380"/>
              <a:gd name="connsiteY4" fmla="*/ 0 h 5143500"/>
              <a:gd name="connsiteX0" fmla="*/ 0 w 3974380"/>
              <a:gd name="connsiteY0" fmla="*/ 2675 h 5146175"/>
              <a:gd name="connsiteX1" fmla="*/ 306867 w 3974380"/>
              <a:gd name="connsiteY1" fmla="*/ 0 h 5146175"/>
              <a:gd name="connsiteX2" fmla="*/ 3974380 w 3974380"/>
              <a:gd name="connsiteY2" fmla="*/ 5121009 h 5146175"/>
              <a:gd name="connsiteX3" fmla="*/ 0 w 3974380"/>
              <a:gd name="connsiteY3" fmla="*/ 5146175 h 5146175"/>
              <a:gd name="connsiteX4" fmla="*/ 0 w 3974380"/>
              <a:gd name="connsiteY4" fmla="*/ 2675 h 5146175"/>
              <a:gd name="connsiteX0" fmla="*/ 0 w 3974380"/>
              <a:gd name="connsiteY0" fmla="*/ 2675 h 5152467"/>
              <a:gd name="connsiteX1" fmla="*/ 306867 w 3974380"/>
              <a:gd name="connsiteY1" fmla="*/ 0 h 5152467"/>
              <a:gd name="connsiteX2" fmla="*/ 3974380 w 3974380"/>
              <a:gd name="connsiteY2" fmla="*/ 5152467 h 5152467"/>
              <a:gd name="connsiteX3" fmla="*/ 0 w 3974380"/>
              <a:gd name="connsiteY3" fmla="*/ 5146175 h 5152467"/>
              <a:gd name="connsiteX4" fmla="*/ 0 w 3974380"/>
              <a:gd name="connsiteY4" fmla="*/ 2675 h 5152467"/>
              <a:gd name="connsiteX0" fmla="*/ 0 w 3974380"/>
              <a:gd name="connsiteY0" fmla="*/ 2675 h 5152467"/>
              <a:gd name="connsiteX1" fmla="*/ 306867 w 3974380"/>
              <a:gd name="connsiteY1" fmla="*/ 0 h 5152467"/>
              <a:gd name="connsiteX2" fmla="*/ 3974380 w 3974380"/>
              <a:gd name="connsiteY2" fmla="*/ 5152467 h 5152467"/>
              <a:gd name="connsiteX3" fmla="*/ 21260 w 3974380"/>
              <a:gd name="connsiteY3" fmla="*/ 5146175 h 5152467"/>
              <a:gd name="connsiteX4" fmla="*/ 0 w 3974380"/>
              <a:gd name="connsiteY4" fmla="*/ 2675 h 5152467"/>
              <a:gd name="connsiteX0" fmla="*/ 0 w 3974380"/>
              <a:gd name="connsiteY0" fmla="*/ 2675 h 5152467"/>
              <a:gd name="connsiteX1" fmla="*/ 306867 w 3974380"/>
              <a:gd name="connsiteY1" fmla="*/ 0 h 5152467"/>
              <a:gd name="connsiteX2" fmla="*/ 3974380 w 3974380"/>
              <a:gd name="connsiteY2" fmla="*/ 5152467 h 5152467"/>
              <a:gd name="connsiteX3" fmla="*/ 14173 w 3974380"/>
              <a:gd name="connsiteY3" fmla="*/ 5152467 h 5152467"/>
              <a:gd name="connsiteX4" fmla="*/ 0 w 3974380"/>
              <a:gd name="connsiteY4" fmla="*/ 2675 h 5152467"/>
              <a:gd name="connsiteX0" fmla="*/ 3766 w 3978146"/>
              <a:gd name="connsiteY0" fmla="*/ 2675 h 5152467"/>
              <a:gd name="connsiteX1" fmla="*/ 310633 w 3978146"/>
              <a:gd name="connsiteY1" fmla="*/ 0 h 5152467"/>
              <a:gd name="connsiteX2" fmla="*/ 3978146 w 3978146"/>
              <a:gd name="connsiteY2" fmla="*/ 5152467 h 5152467"/>
              <a:gd name="connsiteX3" fmla="*/ 1847 w 3978146"/>
              <a:gd name="connsiteY3" fmla="*/ 5152467 h 5152467"/>
              <a:gd name="connsiteX4" fmla="*/ 3766 w 3978146"/>
              <a:gd name="connsiteY4" fmla="*/ 2675 h 5152467"/>
              <a:gd name="connsiteX0" fmla="*/ 0 w 3982426"/>
              <a:gd name="connsiteY0" fmla="*/ 0 h 5171223"/>
              <a:gd name="connsiteX1" fmla="*/ 314913 w 3982426"/>
              <a:gd name="connsiteY1" fmla="*/ 18756 h 5171223"/>
              <a:gd name="connsiteX2" fmla="*/ 3982426 w 3982426"/>
              <a:gd name="connsiteY2" fmla="*/ 5171223 h 5171223"/>
              <a:gd name="connsiteX3" fmla="*/ 6127 w 3982426"/>
              <a:gd name="connsiteY3" fmla="*/ 5171223 h 5171223"/>
              <a:gd name="connsiteX4" fmla="*/ 0 w 3982426"/>
              <a:gd name="connsiteY4" fmla="*/ 0 h 5171223"/>
              <a:gd name="connsiteX0" fmla="*/ 0 w 3982426"/>
              <a:gd name="connsiteY0" fmla="*/ 0 h 5156935"/>
              <a:gd name="connsiteX1" fmla="*/ 314913 w 3982426"/>
              <a:gd name="connsiteY1" fmla="*/ 4468 h 5156935"/>
              <a:gd name="connsiteX2" fmla="*/ 3982426 w 3982426"/>
              <a:gd name="connsiteY2" fmla="*/ 5156935 h 5156935"/>
              <a:gd name="connsiteX3" fmla="*/ 6127 w 3982426"/>
              <a:gd name="connsiteY3" fmla="*/ 5156935 h 5156935"/>
              <a:gd name="connsiteX4" fmla="*/ 0 w 3982426"/>
              <a:gd name="connsiteY4" fmla="*/ 0 h 5156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426" h="5156935">
                <a:moveTo>
                  <a:pt x="0" y="0"/>
                </a:moveTo>
                <a:lnTo>
                  <a:pt x="314913" y="4468"/>
                </a:lnTo>
                <a:lnTo>
                  <a:pt x="3982426" y="5156935"/>
                </a:lnTo>
                <a:lnTo>
                  <a:pt x="6127" y="5156935"/>
                </a:lnTo>
                <a:cubicBezTo>
                  <a:pt x="-960" y="3442435"/>
                  <a:pt x="7087" y="1714500"/>
                  <a:pt x="0" y="0"/>
                </a:cubicBezTo>
                <a:close/>
              </a:path>
            </a:pathLst>
          </a:custGeom>
        </p:spPr>
        <p:txBody>
          <a:bodyPr/>
          <a:lstStyle/>
          <a:p>
            <a:r>
              <a:rPr lang="en-US" dirty="0"/>
              <a:t>Click icon to add picture</a:t>
            </a:r>
            <a:endParaRPr lang="en-GB" dirty="0"/>
          </a:p>
        </p:txBody>
      </p:sp>
      <p:sp>
        <p:nvSpPr>
          <p:cNvPr id="2" name="Title 1"/>
          <p:cNvSpPr>
            <a:spLocks noGrp="1"/>
          </p:cNvSpPr>
          <p:nvPr>
            <p:ph type="ctrTitle" hasCustomPrompt="1"/>
          </p:nvPr>
        </p:nvSpPr>
        <p:spPr>
          <a:xfrm>
            <a:off x="4176001" y="2952519"/>
            <a:ext cx="4699059" cy="512448"/>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176001" y="3819109"/>
            <a:ext cx="4699059" cy="1776400"/>
          </a:xfr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20" name="Text Placeholder 19"/>
          <p:cNvSpPr>
            <a:spLocks noGrp="1"/>
          </p:cNvSpPr>
          <p:nvPr>
            <p:ph type="body" sz="quarter" idx="13" hasCustomPrompt="1"/>
          </p:nvPr>
        </p:nvSpPr>
        <p:spPr>
          <a:xfrm>
            <a:off x="4176001" y="1700807"/>
            <a:ext cx="4699059" cy="1001215"/>
          </a:xfrm>
        </p:spPr>
        <p:txBody>
          <a:bodyPr anchor="b">
            <a:normAutofit/>
          </a:bodyPr>
          <a:lstStyle>
            <a:lvl1pPr>
              <a:defRPr sz="2200" b="0" cap="none" baseline="0">
                <a:solidFill>
                  <a:schemeClr val="bg2"/>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741938" y="548681"/>
            <a:ext cx="1165276" cy="648072"/>
          </a:xfrm>
          <a:solidFill>
            <a:schemeClr val="bg1"/>
          </a:solidFill>
        </p:spPr>
        <p:txBody>
          <a:bodyPr/>
          <a:lstStyle>
            <a:lvl1pPr algn="ctr">
              <a:defRPr sz="1400"/>
            </a:lvl1pPr>
          </a:lstStyle>
          <a:p>
            <a:r>
              <a:rPr lang="en-GB" dirty="0"/>
              <a:t>Client Logo</a:t>
            </a:r>
            <a:br>
              <a:rPr lang="en-GB" dirty="0"/>
            </a:br>
            <a:r>
              <a:rPr lang="en-GB" dirty="0"/>
              <a:t>(delete if unused)</a:t>
            </a:r>
          </a:p>
        </p:txBody>
      </p:sp>
      <p:sp>
        <p:nvSpPr>
          <p:cNvPr id="11" name="Slide Number Placeholder 5"/>
          <p:cNvSpPr>
            <a:spLocks noGrp="1"/>
          </p:cNvSpPr>
          <p:nvPr>
            <p:ph type="sldNum" sz="quarter" idx="12"/>
          </p:nvPr>
        </p:nvSpPr>
        <p:spPr>
          <a:xfrm>
            <a:off x="247314" y="6169897"/>
            <a:ext cx="560381" cy="346923"/>
          </a:xfrm>
          <a:prstGeom prst="rect">
            <a:avLst/>
          </a:prstGeom>
        </p:spPr>
        <p:txBody>
          <a:bodyPr lIns="0" tIns="0" rIns="0" bIns="0" anchor="b"/>
          <a:lstStyle>
            <a:lvl1pPr>
              <a:defRPr sz="800">
                <a:solidFill>
                  <a:schemeClr val="bg1">
                    <a:lumMod val="95000"/>
                  </a:schemeClr>
                </a:solidFill>
              </a:defRPr>
            </a:lvl1pPr>
          </a:lstStyle>
          <a:p>
            <a:pPr defTabSz="914400"/>
            <a:fld id="{7F034911-0302-4AAB-AEF0-815419E29289}" type="slidenum">
              <a:rPr lang="en-US" smtClean="0">
                <a:solidFill>
                  <a:prstClr val="white">
                    <a:lumMod val="95000"/>
                  </a:prstClr>
                </a:solidFill>
              </a:rPr>
              <a:pPr defTabSz="914400"/>
              <a:t>‹#›</a:t>
            </a:fld>
            <a:endParaRPr lang="en-US" dirty="0">
              <a:solidFill>
                <a:prstClr val="white">
                  <a:lumMod val="95000"/>
                </a:prstClr>
              </a:solidFill>
            </a:endParaRPr>
          </a:p>
        </p:txBody>
      </p:sp>
      <p:sp>
        <p:nvSpPr>
          <p:cNvPr id="14" name="Footer Placeholder 10"/>
          <p:cNvSpPr>
            <a:spLocks noGrp="1"/>
          </p:cNvSpPr>
          <p:nvPr>
            <p:ph type="ftr" sz="quarter" idx="11"/>
          </p:nvPr>
        </p:nvSpPr>
        <p:spPr>
          <a:xfrm>
            <a:off x="4176001" y="5375268"/>
            <a:ext cx="4699059" cy="794629"/>
          </a:xfrm>
          <a:prstGeom prst="rect">
            <a:avLst/>
          </a:prstGeom>
        </p:spPr>
        <p:txBody>
          <a:bodyPr lIns="0" tIns="0" rIns="0" bIns="0"/>
          <a:lstStyle>
            <a:lvl1pPr>
              <a:defRPr sz="1000">
                <a:solidFill>
                  <a:schemeClr val="accent4">
                    <a:lumMod val="75000"/>
                  </a:schemeClr>
                </a:solidFill>
              </a:defRPr>
            </a:lvl1pPr>
          </a:lstStyle>
          <a:p>
            <a:pPr defTabSz="914400"/>
            <a:r>
              <a:rPr lang="en-GB" dirty="0">
                <a:solidFill>
                  <a:srgbClr val="C8C9C7">
                    <a:lumMod val="75000"/>
                  </a:srgbClr>
                </a:solidFill>
              </a:rPr>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6249103"/>
            <a:ext cx="307188" cy="317340"/>
          </a:xfrm>
          <a:prstGeom prst="rect">
            <a:avLst/>
          </a:prstGeom>
        </p:spPr>
        <p:txBody>
          <a:bodyPr vert="horz" wrap="none" lIns="0" tIns="0" rIns="0" bIns="0" rtlCol="0" anchor="b">
            <a:normAutofit/>
          </a:bodyPr>
          <a:lstStyle/>
          <a:p>
            <a:pPr defTabSz="914400">
              <a:lnSpc>
                <a:spcPct val="85000"/>
              </a:lnSpc>
              <a:spcBef>
                <a:spcPts val="204"/>
              </a:spcBef>
            </a:pPr>
            <a:fld id="{01990C03-C3A3-48FE-AF6D-3AE397C89625}" type="slidenum">
              <a:rPr lang="en-GB" sz="1000">
                <a:solidFill>
                  <a:prstClr val="white"/>
                </a:solidFill>
              </a:rPr>
              <a:pPr defTabSz="914400">
                <a:lnSpc>
                  <a:spcPct val="85000"/>
                </a:lnSpc>
                <a:spcBef>
                  <a:spcPts val="204"/>
                </a:spcBef>
              </a:pPr>
              <a:t>‹#›</a:t>
            </a:fld>
            <a:endParaRPr lang="en-GB" sz="1000" dirty="0">
              <a:solidFill>
                <a:prstClr val="white"/>
              </a:solidFill>
            </a:endParaRPr>
          </a:p>
        </p:txBody>
      </p:sp>
    </p:spTree>
    <p:extLst>
      <p:ext uri="{BB962C8B-B14F-4D97-AF65-F5344CB8AC3E}">
        <p14:creationId xmlns:p14="http://schemas.microsoft.com/office/powerpoint/2010/main" val="2468755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8412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Mobil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47650" y="331099"/>
            <a:ext cx="7472962" cy="590215"/>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rot="420000">
            <a:off x="6504329" y="2177424"/>
            <a:ext cx="1809823" cy="2855108"/>
          </a:xfrm>
        </p:spPr>
        <p:txBody>
          <a:bodyPr/>
          <a:lstStyle/>
          <a:p>
            <a:r>
              <a:rPr lang="en-US" dirty="0"/>
              <a:t>Click icon to add picture</a:t>
            </a:r>
            <a:endParaRPr lang="en-GB" dirty="0"/>
          </a:p>
        </p:txBody>
      </p:sp>
    </p:spTree>
    <p:extLst>
      <p:ext uri="{BB962C8B-B14F-4D97-AF65-F5344CB8AC3E}">
        <p14:creationId xmlns:p14="http://schemas.microsoft.com/office/powerpoint/2010/main" val="18660686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7" y="857958"/>
            <a:ext cx="7540023" cy="457048"/>
          </a:xfrm>
        </p:spPr>
        <p:txBody>
          <a:bodyPr/>
          <a:lstStyle>
            <a:lvl1pPr>
              <a:defRPr baseline="0">
                <a:solidFill>
                  <a:schemeClr val="bg1"/>
                </a:solidFill>
              </a:defRPr>
            </a:lvl1pPr>
          </a:lstStyle>
          <a:p>
            <a:r>
              <a:rPr lang="en-US" dirty="0"/>
              <a:t>Click to add emphasis part of title</a:t>
            </a:r>
          </a:p>
        </p:txBody>
      </p:sp>
      <p:sp>
        <p:nvSpPr>
          <p:cNvPr id="21" name="TextBox 20"/>
          <p:cNvSpPr txBox="1"/>
          <p:nvPr userDrawn="1"/>
        </p:nvSpPr>
        <p:spPr>
          <a:xfrm>
            <a:off x="239634" y="6249103"/>
            <a:ext cx="307188" cy="317340"/>
          </a:xfrm>
          <a:prstGeom prst="rect">
            <a:avLst/>
          </a:prstGeom>
        </p:spPr>
        <p:txBody>
          <a:bodyPr vert="horz" wrap="none" lIns="0" tIns="0" rIns="0" bIns="0" rtlCol="0" anchor="b">
            <a:normAutofit/>
          </a:bodyPr>
          <a:lstStyle/>
          <a:p>
            <a:pPr defTabSz="924282">
              <a:lnSpc>
                <a:spcPct val="85000"/>
              </a:lnSpc>
              <a:spcBef>
                <a:spcPts val="204"/>
              </a:spcBef>
            </a:pPr>
            <a:fld id="{01990C03-C3A3-48FE-AF6D-3AE397C89625}" type="slidenum">
              <a:rPr lang="en-GB" sz="800" smtClean="0">
                <a:solidFill>
                  <a:prstClr val="white"/>
                </a:solidFill>
              </a:rPr>
              <a:pPr defTabSz="924282">
                <a:lnSpc>
                  <a:spcPct val="85000"/>
                </a:lnSpc>
                <a:spcBef>
                  <a:spcPts val="204"/>
                </a:spcBef>
              </a:pPr>
              <a:t>‹#›</a:t>
            </a:fld>
            <a:endParaRPr lang="en-GB" sz="800" dirty="0">
              <a:solidFill>
                <a:prstClr val="white"/>
              </a:solidFill>
            </a:endParaRPr>
          </a:p>
        </p:txBody>
      </p:sp>
      <p:sp>
        <p:nvSpPr>
          <p:cNvPr id="22" name="TextBox 21"/>
          <p:cNvSpPr txBox="1"/>
          <p:nvPr userDrawn="1"/>
        </p:nvSpPr>
        <p:spPr>
          <a:xfrm>
            <a:off x="629736" y="6341236"/>
            <a:ext cx="691172" cy="225209"/>
          </a:xfrm>
          <a:prstGeom prst="rect">
            <a:avLst/>
          </a:prstGeom>
        </p:spPr>
        <p:txBody>
          <a:bodyPr vert="horz" wrap="none" lIns="0" tIns="0" rIns="0" bIns="0" rtlCol="0" anchor="b">
            <a:normAutofit/>
          </a:bodyPr>
          <a:lstStyle/>
          <a:p>
            <a:pPr defTabSz="924282">
              <a:lnSpc>
                <a:spcPct val="85000"/>
              </a:lnSpc>
              <a:spcBef>
                <a:spcPts val="204"/>
              </a:spcBef>
              <a:defRPr/>
            </a:pPr>
            <a:r>
              <a:rPr lang="en-GB" sz="800" dirty="0">
                <a:solidFill>
                  <a:prstClr val="white"/>
                </a:solidFill>
              </a:rPr>
              <a:t>© 2015 Ipsos.</a:t>
            </a:r>
            <a:endParaRPr lang="en-GB" sz="1200" dirty="0">
              <a:solidFill>
                <a:prstClr val="white"/>
              </a:solidFill>
            </a:endParaRPr>
          </a:p>
        </p:txBody>
      </p:sp>
      <p:sp>
        <p:nvSpPr>
          <p:cNvPr id="6" name="Picture Placeholder 5"/>
          <p:cNvSpPr>
            <a:spLocks noGrp="1"/>
          </p:cNvSpPr>
          <p:nvPr>
            <p:ph type="pic" sz="quarter" idx="10"/>
          </p:nvPr>
        </p:nvSpPr>
        <p:spPr>
          <a:xfrm>
            <a:off x="743383" y="2163486"/>
            <a:ext cx="1260000" cy="1260000"/>
          </a:xfrm>
          <a:prstGeom prst="ellipse">
            <a:avLst/>
          </a:prstGeom>
        </p:spPr>
        <p:txBody>
          <a:bodyPr/>
          <a:lstStyle>
            <a:lvl1pPr>
              <a:defRPr>
                <a:solidFill>
                  <a:schemeClr val="bg1"/>
                </a:solidFill>
              </a:defRPr>
            </a:lvl1pPr>
          </a:lstStyle>
          <a:p>
            <a:r>
              <a:rPr lang="en-US" dirty="0"/>
              <a:t>Click icon to add picture</a:t>
            </a:r>
            <a:endParaRPr lang="en-GB" dirty="0"/>
          </a:p>
        </p:txBody>
      </p:sp>
      <p:sp>
        <p:nvSpPr>
          <p:cNvPr id="16" name="Picture Placeholder 5"/>
          <p:cNvSpPr>
            <a:spLocks noGrp="1"/>
          </p:cNvSpPr>
          <p:nvPr>
            <p:ph type="pic" sz="quarter" idx="11"/>
          </p:nvPr>
        </p:nvSpPr>
        <p:spPr>
          <a:xfrm>
            <a:off x="3818228" y="2163486"/>
            <a:ext cx="1260000" cy="1260000"/>
          </a:xfrm>
          <a:prstGeom prst="ellipse">
            <a:avLst/>
          </a:prstGeom>
        </p:spPr>
        <p:txBody>
          <a:bodyPr/>
          <a:lstStyle>
            <a:lvl1pPr>
              <a:defRPr>
                <a:solidFill>
                  <a:schemeClr val="bg1"/>
                </a:solidFill>
              </a:defRPr>
            </a:lvl1pPr>
          </a:lstStyle>
          <a:p>
            <a:r>
              <a:rPr lang="en-US" dirty="0"/>
              <a:t>Click icon to add picture</a:t>
            </a:r>
            <a:endParaRPr lang="en-GB" dirty="0"/>
          </a:p>
        </p:txBody>
      </p:sp>
      <p:sp>
        <p:nvSpPr>
          <p:cNvPr id="19" name="Picture Placeholder 5"/>
          <p:cNvSpPr>
            <a:spLocks noGrp="1"/>
          </p:cNvSpPr>
          <p:nvPr>
            <p:ph type="pic" sz="quarter" idx="12"/>
          </p:nvPr>
        </p:nvSpPr>
        <p:spPr>
          <a:xfrm>
            <a:off x="6893074" y="2163486"/>
            <a:ext cx="1260000" cy="1260000"/>
          </a:xfrm>
          <a:prstGeom prst="ellipse">
            <a:avLst/>
          </a:prstGeom>
        </p:spPr>
        <p:txBody>
          <a:bodyPr/>
          <a:lstStyle>
            <a:lvl1pPr>
              <a:defRPr>
                <a:solidFill>
                  <a:schemeClr val="bg1"/>
                </a:solidFill>
              </a:defRPr>
            </a:lvl1pPr>
          </a:lstStyle>
          <a:p>
            <a:r>
              <a:rPr lang="en-US" dirty="0"/>
              <a:t>Click icon to add picture</a:t>
            </a:r>
            <a:endParaRPr lang="en-GB" dirty="0"/>
          </a:p>
        </p:txBody>
      </p:sp>
      <p:grpSp>
        <p:nvGrpSpPr>
          <p:cNvPr id="13" name="Group 12"/>
          <p:cNvGrpSpPr/>
          <p:nvPr userDrawn="1"/>
        </p:nvGrpSpPr>
        <p:grpSpPr>
          <a:xfrm>
            <a:off x="6965726" y="6232981"/>
            <a:ext cx="1933546" cy="355982"/>
            <a:chOff x="10239375" y="6688139"/>
            <a:chExt cx="2842245" cy="523426"/>
          </a:xfrm>
        </p:grpSpPr>
        <p:pic>
          <p:nvPicPr>
            <p:cNvPr id="14" name="Picture 13"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4" name="Picture 23"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5"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41750350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15"/>
          <p:cNvGrpSpPr>
            <a:grpSpLocks/>
          </p:cNvGrpSpPr>
          <p:nvPr/>
        </p:nvGrpSpPr>
        <p:grpSpPr bwMode="auto">
          <a:xfrm>
            <a:off x="0" y="0"/>
            <a:ext cx="9144000" cy="6918325"/>
            <a:chOff x="0" y="0"/>
            <a:chExt cx="5760" cy="4358"/>
          </a:xfrm>
        </p:grpSpPr>
        <p:sp>
          <p:nvSpPr>
            <p:cNvPr id="5"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6"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7"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8"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9" name="Freeform 6"/>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10" name="Freeform 7"/>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11"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12" name="Freeform 9"/>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grpSp>
      <p:pic>
        <p:nvPicPr>
          <p:cNvPr id="13" name="Picture 1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325" y="41275"/>
            <a:ext cx="935038" cy="1177925"/>
          </a:xfrm>
          <a:prstGeom prst="rect">
            <a:avLst/>
          </a:prstGeom>
          <a:noFill/>
          <a:ln w="9525">
            <a:noFill/>
            <a:miter lim="800000"/>
            <a:headEnd/>
            <a:tailEnd/>
          </a:ln>
        </p:spPr>
      </p:pic>
      <p:sp>
        <p:nvSpPr>
          <p:cNvPr id="3082"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4" name="Rectangle 16"/>
          <p:cNvSpPr>
            <a:spLocks noGrp="1" noChangeArrowheads="1"/>
          </p:cNvSpPr>
          <p:nvPr>
            <p:ph type="dt" sz="quarter" idx="10"/>
          </p:nvPr>
        </p:nvSpPr>
        <p:spPr/>
        <p:txBody>
          <a:bodyPr/>
          <a:lstStyle>
            <a:lvl1pPr>
              <a:spcBef>
                <a:spcPct val="0"/>
              </a:spcBef>
              <a:defRPr/>
            </a:lvl1pPr>
          </a:lstStyle>
          <a:p>
            <a:pPr>
              <a:defRPr/>
            </a:pPr>
            <a:endParaRPr lang="en-US" dirty="0">
              <a:solidFill>
                <a:srgbClr val="FFFFFF"/>
              </a:solidFill>
            </a:endParaRPr>
          </a:p>
        </p:txBody>
      </p:sp>
      <p:sp>
        <p:nvSpPr>
          <p:cNvPr id="15" name="Rectangle 17"/>
          <p:cNvSpPr>
            <a:spLocks noGrp="1" noChangeArrowheads="1"/>
          </p:cNvSpPr>
          <p:nvPr>
            <p:ph type="ftr" sz="quarter" idx="11"/>
          </p:nvPr>
        </p:nvSpPr>
        <p:spPr/>
        <p:txBody>
          <a:bodyPr/>
          <a:lstStyle>
            <a:lvl1pPr>
              <a:spcBef>
                <a:spcPct val="0"/>
              </a:spcBef>
              <a:defRPr/>
            </a:lvl1pPr>
          </a:lstStyle>
          <a:p>
            <a:pPr>
              <a:defRPr/>
            </a:pPr>
            <a:endParaRPr lang="en-US" dirty="0">
              <a:solidFill>
                <a:srgbClr val="FFFFFF"/>
              </a:solidFill>
            </a:endParaRPr>
          </a:p>
        </p:txBody>
      </p:sp>
      <p:sp>
        <p:nvSpPr>
          <p:cNvPr id="16" name="Rectangle 18"/>
          <p:cNvSpPr>
            <a:spLocks noGrp="1" noChangeArrowheads="1"/>
          </p:cNvSpPr>
          <p:nvPr>
            <p:ph type="sldNum" sz="quarter" idx="12"/>
          </p:nvPr>
        </p:nvSpPr>
        <p:spPr/>
        <p:txBody>
          <a:bodyPr/>
          <a:lstStyle>
            <a:lvl1pPr>
              <a:spcBef>
                <a:spcPct val="0"/>
              </a:spcBef>
              <a:defRPr/>
            </a:lvl1pPr>
          </a:lstStyle>
          <a:p>
            <a:pPr>
              <a:defRPr/>
            </a:pPr>
            <a:fld id="{92A38363-B2A0-4288-82AC-5058F7AD750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97878699"/>
      </p:ext>
    </p:extLst>
  </p:cSld>
  <p:clrMapOvr>
    <a:masterClrMapping/>
  </p:clrMapOvr>
  <p:transition spd="slow">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A4FBBCE3-4AA6-443D-BB3C-089B5AE45C0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6671975"/>
      </p:ext>
    </p:extLst>
  </p:cSld>
  <p:clrMapOvr>
    <a:masterClrMapping/>
  </p:clrMapOvr>
  <p:transition spd="slow">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EDBB26A-11B7-440B-BEF9-534EEA9E5B0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38583557"/>
      </p:ext>
    </p:extLst>
  </p:cSld>
  <p:clrMapOvr>
    <a:masterClrMapping/>
  </p:clrMapOvr>
  <p:transition spd="slow">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6F1DDBA7-4333-454F-944E-4BD6C62CC62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78789463"/>
      </p:ext>
    </p:extLst>
  </p:cSld>
  <p:clrMapOvr>
    <a:masterClrMapping/>
  </p:clrMapOvr>
  <p:transition spd="slow">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B1F622E2-D639-460C-A97B-4AEAA179D5A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21459814"/>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57FFB4DB-9BA8-421F-8D79-82D004544E25}" type="slidenum">
              <a:rPr lang="en-US">
                <a:solidFill>
                  <a:srgbClr val="FFFFFF"/>
                </a:solidFill>
              </a:rPr>
              <a:pPr/>
              <a:t>‹#›</a:t>
            </a:fld>
            <a:endParaRPr lang="en-US" dirty="0">
              <a:solidFill>
                <a:srgbClr val="FFFFFF"/>
              </a:solidFill>
            </a:endParaRPr>
          </a:p>
        </p:txBody>
      </p:sp>
    </p:spTree>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6F461EC1-35DD-4813-AAD3-75A96D6A4B7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18001125"/>
      </p:ext>
    </p:extLst>
  </p:cSld>
  <p:clrMapOvr>
    <a:masterClrMapping/>
  </p:clrMapOvr>
  <p:transition spd="slow">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C99788F5-ABC9-4354-9F06-3D7A1191658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43537116"/>
      </p:ext>
    </p:extLst>
  </p:cSld>
  <p:clrMapOvr>
    <a:masterClrMapping/>
  </p:clrMapOvr>
  <p:transition spd="slow">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99A0D1E-60F3-4505-8AE0-24A4E5316E0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76997870"/>
      </p:ext>
    </p:extLst>
  </p:cSld>
  <p:clrMapOvr>
    <a:masterClrMapping/>
  </p:clrMapOvr>
  <p:transition spd="slow">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33ABBD19-E2FA-4DA5-BC69-962F7FACDB4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66404567"/>
      </p:ext>
    </p:extLst>
  </p:cSld>
  <p:clrMapOvr>
    <a:masterClrMapping/>
  </p:clrMapOvr>
  <p:transition spd="slow">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39E78AE6-CD93-45DB-ACD6-997E3142F25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90204266"/>
      </p:ext>
    </p:extLst>
  </p:cSld>
  <p:clrMapOvr>
    <a:masterClrMapping/>
  </p:clrMapOvr>
  <p:transition spd="slow">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1850512-68A7-4AF8-B9EF-4CB55581F8A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95281916"/>
      </p:ext>
    </p:extLst>
  </p:cSld>
  <p:clrMapOvr>
    <a:masterClrMapping/>
  </p:clrMapOvr>
  <p:transition spd="slow">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25867E6B-AC99-4A91-88B4-960BAE3C18B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87474099"/>
      </p:ext>
    </p:extLst>
  </p:cSld>
  <p:clrMapOvr>
    <a:masterClrMapping/>
  </p:clrMapOvr>
  <p:transition spd="slow">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63246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7"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8" name="Rectangle 14"/>
          <p:cNvSpPr>
            <a:spLocks noGrp="1" noChangeArrowheads="1"/>
          </p:cNvSpPr>
          <p:nvPr>
            <p:ph type="sldNum" sz="quarter" idx="12"/>
          </p:nvPr>
        </p:nvSpPr>
        <p:spPr>
          <a:ln/>
        </p:spPr>
        <p:txBody>
          <a:bodyPr/>
          <a:lstStyle>
            <a:lvl1pPr>
              <a:defRPr/>
            </a:lvl1pPr>
          </a:lstStyle>
          <a:p>
            <a:pPr>
              <a:defRPr/>
            </a:pPr>
            <a:fld id="{AB7BC2D9-CEE8-4759-B67D-B8F330051D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5262363"/>
      </p:ext>
    </p:extLst>
  </p:cSld>
  <p:clrMapOvr>
    <a:masterClrMapping/>
  </p:clrMapOvr>
  <p:transition spd="slow">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0"/>
          </p:nvPr>
        </p:nvSpPr>
        <p:spPr>
          <a:xfrm>
            <a:off x="674488" y="1818748"/>
            <a:ext cx="7789862" cy="3362325"/>
          </a:xfrm>
        </p:spPr>
        <p:txBody>
          <a:bodyPr/>
          <a:lstStyle>
            <a:lvl1pPr>
              <a:spcBef>
                <a:spcPts val="900"/>
              </a:spcBef>
              <a:buFont typeface="Wingdings" pitchFamily="2" charset="2"/>
              <a:buChar char="§"/>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02120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857959"/>
            <a:ext cx="8646971" cy="4570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18167" cy="590215"/>
          </a:xfrm>
        </p:spPr>
        <p:txBody>
          <a:bodyPr anchor="b">
            <a:no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24599" y="5620955"/>
            <a:ext cx="6718075" cy="424383"/>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148003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77A17B98-C86A-4D54-9F3B-D1B7996DCECD}" type="slidenum">
              <a:rPr lang="en-US">
                <a:solidFill>
                  <a:srgbClr val="FFFFFF"/>
                </a:solidFill>
              </a:rPr>
              <a:pPr/>
              <a:t>‹#›</a:t>
            </a:fld>
            <a:endParaRPr lang="en-US" dirty="0">
              <a:solidFill>
                <a:srgbClr val="FFFFFF"/>
              </a:solidFill>
            </a:endParaRPr>
          </a:p>
        </p:txBody>
      </p:sp>
    </p:spTree>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8" y="331099"/>
            <a:ext cx="6725791"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851257"/>
            <a:ext cx="7870391"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462747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865459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10396"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233365" y="1865606"/>
            <a:ext cx="8288337"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Tree>
    <p:extLst>
      <p:ext uri="{BB962C8B-B14F-4D97-AF65-F5344CB8AC3E}">
        <p14:creationId xmlns:p14="http://schemas.microsoft.com/office/powerpoint/2010/main" val="2737899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with Bl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8654595" cy="457048"/>
          </a:xfrm>
        </p:spPr>
        <p:txBody>
          <a:bodyPr/>
          <a:lstStyle/>
          <a:p>
            <a:r>
              <a:rPr lang="en-US" dirty="0"/>
              <a:t>Click to add emphasis part of title</a:t>
            </a:r>
            <a:endParaRPr lang="en-GB" dirty="0"/>
          </a:p>
        </p:txBody>
      </p:sp>
      <p:sp>
        <p:nvSpPr>
          <p:cNvPr id="11" name="Text Placeholder 7"/>
          <p:cNvSpPr>
            <a:spLocks noGrp="1"/>
          </p:cNvSpPr>
          <p:nvPr>
            <p:ph type="body" sz="quarter" idx="13" hasCustomPrompt="1"/>
          </p:nvPr>
        </p:nvSpPr>
        <p:spPr>
          <a:xfrm>
            <a:off x="234000" y="331099"/>
            <a:ext cx="7887670"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39905495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xt &amp; Bl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8" y="331099"/>
            <a:ext cx="6725791"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851257"/>
            <a:ext cx="7870391"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209172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857959"/>
            <a:ext cx="8646971" cy="4570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324099"/>
            <a:ext cx="6718167" cy="590215"/>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5" name="Content Placeholder 2"/>
          <p:cNvSpPr>
            <a:spLocks noGrp="1"/>
          </p:cNvSpPr>
          <p:nvPr>
            <p:ph idx="12" hasCustomPrompt="1"/>
          </p:nvPr>
        </p:nvSpPr>
        <p:spPr>
          <a:xfrm>
            <a:off x="947454" y="1653117"/>
            <a:ext cx="1941711" cy="771705"/>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10" name="Picture Placeholder 8"/>
          <p:cNvSpPr>
            <a:spLocks noGrp="1"/>
          </p:cNvSpPr>
          <p:nvPr>
            <p:ph type="pic" sz="quarter" idx="15" hasCustomPrompt="1"/>
          </p:nvPr>
        </p:nvSpPr>
        <p:spPr>
          <a:xfrm>
            <a:off x="262929" y="1653117"/>
            <a:ext cx="684522" cy="771705"/>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1" name="Picture Placeholder 8"/>
          <p:cNvSpPr>
            <a:spLocks noGrp="1"/>
          </p:cNvSpPr>
          <p:nvPr>
            <p:ph type="pic" sz="quarter" idx="18" hasCustomPrompt="1"/>
          </p:nvPr>
        </p:nvSpPr>
        <p:spPr>
          <a:xfrm>
            <a:off x="3196468" y="1653117"/>
            <a:ext cx="684522" cy="771705"/>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2" name="Picture Placeholder 8"/>
          <p:cNvSpPr>
            <a:spLocks noGrp="1"/>
          </p:cNvSpPr>
          <p:nvPr>
            <p:ph type="pic" sz="quarter" idx="19" hasCustomPrompt="1"/>
          </p:nvPr>
        </p:nvSpPr>
        <p:spPr>
          <a:xfrm>
            <a:off x="6147915" y="1653117"/>
            <a:ext cx="684522" cy="771705"/>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4" name="Text Placeholder 3"/>
          <p:cNvSpPr>
            <a:spLocks noGrp="1"/>
          </p:cNvSpPr>
          <p:nvPr>
            <p:ph type="body" sz="quarter" idx="20" hasCustomPrompt="1"/>
          </p:nvPr>
        </p:nvSpPr>
        <p:spPr>
          <a:xfrm>
            <a:off x="263525" y="2557381"/>
            <a:ext cx="2625725"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3" name="Text Placeholder 3"/>
          <p:cNvSpPr>
            <a:spLocks noGrp="1"/>
          </p:cNvSpPr>
          <p:nvPr>
            <p:ph type="body" sz="quarter" idx="21" hasCustomPrompt="1"/>
          </p:nvPr>
        </p:nvSpPr>
        <p:spPr>
          <a:xfrm>
            <a:off x="3196471" y="2557381"/>
            <a:ext cx="2625725"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4" name="Text Placeholder 3"/>
          <p:cNvSpPr>
            <a:spLocks noGrp="1"/>
          </p:cNvSpPr>
          <p:nvPr>
            <p:ph type="body" sz="quarter" idx="22" hasCustomPrompt="1"/>
          </p:nvPr>
        </p:nvSpPr>
        <p:spPr>
          <a:xfrm>
            <a:off x="6143704" y="2557381"/>
            <a:ext cx="2625725"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24" name="Content Placeholder 2"/>
          <p:cNvSpPr>
            <a:spLocks noGrp="1"/>
          </p:cNvSpPr>
          <p:nvPr>
            <p:ph idx="23" hasCustomPrompt="1"/>
          </p:nvPr>
        </p:nvSpPr>
        <p:spPr>
          <a:xfrm>
            <a:off x="3880993" y="1653117"/>
            <a:ext cx="1941711" cy="771705"/>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25" name="Content Placeholder 2"/>
          <p:cNvSpPr>
            <a:spLocks noGrp="1"/>
          </p:cNvSpPr>
          <p:nvPr>
            <p:ph idx="24" hasCustomPrompt="1"/>
          </p:nvPr>
        </p:nvSpPr>
        <p:spPr>
          <a:xfrm>
            <a:off x="6832437" y="1653117"/>
            <a:ext cx="1941711" cy="771705"/>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Tree>
    <p:extLst>
      <p:ext uri="{BB962C8B-B14F-4D97-AF65-F5344CB8AC3E}">
        <p14:creationId xmlns:p14="http://schemas.microsoft.com/office/powerpoint/2010/main" val="21038244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6858000"/>
          </a:xfrm>
        </p:spPr>
        <p:txBody>
          <a:bodyPr/>
          <a:lstStyle/>
          <a:p>
            <a:r>
              <a:rPr lang="en-US" dirty="0"/>
              <a:t>Click icon to add picture</a:t>
            </a:r>
            <a:endParaRPr lang="en-GB" dirty="0"/>
          </a:p>
        </p:txBody>
      </p:sp>
      <p:sp>
        <p:nvSpPr>
          <p:cNvPr id="2" name="Title 1"/>
          <p:cNvSpPr>
            <a:spLocks noGrp="1"/>
          </p:cNvSpPr>
          <p:nvPr>
            <p:ph type="ctrTitle" hasCustomPrompt="1"/>
          </p:nvPr>
        </p:nvSpPr>
        <p:spPr>
          <a:xfrm>
            <a:off x="4442950" y="2952519"/>
            <a:ext cx="4450225" cy="512448"/>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442950" y="3819109"/>
            <a:ext cx="4450225" cy="1050051"/>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5" name="Footer Placeholder 4"/>
          <p:cNvSpPr>
            <a:spLocks noGrp="1"/>
          </p:cNvSpPr>
          <p:nvPr>
            <p:ph type="ftr" sz="quarter" idx="11"/>
          </p:nvPr>
        </p:nvSpPr>
        <p:spPr>
          <a:xfrm>
            <a:off x="4442949" y="5375268"/>
            <a:ext cx="4444025" cy="346923"/>
          </a:xfrm>
          <a:prstGeom prst="rect">
            <a:avLst/>
          </a:prstGeom>
        </p:spPr>
        <p:txBody>
          <a:bodyPr lIns="62195" tIns="31098" rIns="62195" bIns="31098"/>
          <a:lstStyle>
            <a:lvl1pPr algn="l">
              <a:defRPr sz="800">
                <a:solidFill>
                  <a:schemeClr val="bg2"/>
                </a:solidFill>
              </a:defRPr>
            </a:lvl1pPr>
          </a:lstStyle>
          <a:p>
            <a:r>
              <a:rPr lang="en-GB" dirty="0"/>
              <a:t>© 2015 Ipsos.  All rights reserved. Contains Ipsos' Confidential and Proprietary information  and may not be disclosed or reproduced without the prior written consent of Ipsos.</a:t>
            </a:r>
            <a:endParaRPr lang="en-US" dirty="0"/>
          </a:p>
        </p:txBody>
      </p:sp>
      <p:sp>
        <p:nvSpPr>
          <p:cNvPr id="20" name="Text Placeholder 19"/>
          <p:cNvSpPr>
            <a:spLocks noGrp="1"/>
          </p:cNvSpPr>
          <p:nvPr>
            <p:ph type="body" sz="quarter" idx="13" hasCustomPrompt="1"/>
          </p:nvPr>
        </p:nvSpPr>
        <p:spPr>
          <a:xfrm>
            <a:off x="4442950" y="1412775"/>
            <a:ext cx="4450225" cy="1289247"/>
          </a:xfrm>
        </p:spPr>
        <p:txBody>
          <a:bodyPr anchor="b">
            <a:normAutofit/>
          </a:bodyPr>
          <a:lstStyle>
            <a:lvl1pPr>
              <a:defRPr sz="2200" b="0" cap="none" baseline="0">
                <a:solidFill>
                  <a:schemeClr val="tx1"/>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745982" y="620688"/>
            <a:ext cx="1147193" cy="504056"/>
          </a:xfrm>
          <a:solidFill>
            <a:schemeClr val="bg1"/>
          </a:solidFill>
        </p:spPr>
        <p:txBody>
          <a:bodyPr/>
          <a:lstStyle>
            <a:lvl1pPr algn="ctr">
              <a:defRPr sz="1400"/>
            </a:lvl1pPr>
          </a:lstStyle>
          <a:p>
            <a:r>
              <a:rPr lang="en-GB" dirty="0"/>
              <a:t>Client Logo</a:t>
            </a:r>
            <a:br>
              <a:rPr lang="en-GB" dirty="0"/>
            </a:br>
            <a:r>
              <a:rPr lang="en-GB" dirty="0"/>
              <a:t>(delete if unused)</a:t>
            </a:r>
          </a:p>
        </p:txBody>
      </p:sp>
    </p:spTree>
    <p:extLst>
      <p:ext uri="{BB962C8B-B14F-4D97-AF65-F5344CB8AC3E}">
        <p14:creationId xmlns:p14="http://schemas.microsoft.com/office/powerpoint/2010/main" val="2361689792"/>
      </p:ext>
    </p:extLst>
  </p:cSld>
  <p:clrMapOvr>
    <a:masterClrMapping/>
  </p:clrMapOvr>
  <p:hf hdr="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6858000"/>
          </a:xfr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786374" y="1497133"/>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28713015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11952"/>
            <a:ext cx="4419600" cy="6895352"/>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786374" y="1497133"/>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42497736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786374" y="1497133"/>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6" name="Picture Placeholder 5"/>
          <p:cNvSpPr>
            <a:spLocks noGrp="1"/>
          </p:cNvSpPr>
          <p:nvPr>
            <p:ph type="pic" sz="quarter" idx="15"/>
          </p:nvPr>
        </p:nvSpPr>
        <p:spPr>
          <a:xfrm>
            <a:off x="0" y="-11953"/>
            <a:ext cx="4392706"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dirty="0"/>
              <a:t>Click icon to add picture</a:t>
            </a:r>
            <a:endParaRPr lang="en-GB" dirty="0"/>
          </a:p>
        </p:txBody>
      </p:sp>
    </p:spTree>
    <p:extLst>
      <p:ext uri="{BB962C8B-B14F-4D97-AF65-F5344CB8AC3E}">
        <p14:creationId xmlns:p14="http://schemas.microsoft.com/office/powerpoint/2010/main" val="271166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6438166" cy="6858000"/>
          </a:xfrm>
        </p:spPr>
        <p:txBody>
          <a:bodyPr/>
          <a:lstStyle/>
          <a:p>
            <a:r>
              <a:rPr lang="en-US" dirty="0"/>
              <a:t>Click icon to add picture</a:t>
            </a:r>
            <a:endParaRPr lang="en-GB" dirty="0"/>
          </a:p>
        </p:txBody>
      </p:sp>
      <p:sp>
        <p:nvSpPr>
          <p:cNvPr id="17" name="Rectangle 16"/>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 name="Title 1"/>
          <p:cNvSpPr>
            <a:spLocks noGrp="1"/>
          </p:cNvSpPr>
          <p:nvPr>
            <p:ph type="ctrTitle" hasCustomPrompt="1"/>
          </p:nvPr>
        </p:nvSpPr>
        <p:spPr>
          <a:xfrm>
            <a:off x="6741099" y="2973164"/>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8" name="Rectangle 7"/>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9" name="TextBox 8"/>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0" name="Rectangle 9"/>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1" name="TextBox 10"/>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2" name="Rectangle 11"/>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3" name="TextBox 12"/>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4" name="Rectangle 13"/>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5" name="TextBox 14"/>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6" name="Rectangle 15"/>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9" name="TextBox 18"/>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0" name="Rectangle 19"/>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1" name="TextBox 20"/>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2" name="Rectangle 21"/>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3" name="TextBox 22"/>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4" name="Rectangle 23"/>
          <p:cNvSpPr/>
          <p:nvPr userDrawn="1"/>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Tree>
    <p:extLst>
      <p:ext uri="{BB962C8B-B14F-4D97-AF65-F5344CB8AC3E}">
        <p14:creationId xmlns:p14="http://schemas.microsoft.com/office/powerpoint/2010/main" val="3570644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B7F3FA9-F0E0-4865-8A7D-62D66E454340}" type="slidenum">
              <a:rPr lang="en-US">
                <a:solidFill>
                  <a:srgbClr val="FFFFFF"/>
                </a:solidFill>
              </a:rPr>
              <a:pPr/>
              <a:t>‹#›</a:t>
            </a:fld>
            <a:endParaRPr lang="en-US" dirty="0">
              <a:solidFill>
                <a:srgbClr val="FFFFFF"/>
              </a:solidFill>
            </a:endParaRPr>
          </a:p>
        </p:txBody>
      </p:sp>
    </p:spTree>
  </p:cSld>
  <p:clrMapOvr>
    <a:masterClrMapping/>
  </p:clrMapOvr>
  <p:transition spd="slow"/>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 name="Title 1"/>
          <p:cNvSpPr>
            <a:spLocks noGrp="1"/>
          </p:cNvSpPr>
          <p:nvPr>
            <p:ph type="ctrTitle" hasCustomPrompt="1"/>
          </p:nvPr>
        </p:nvSpPr>
        <p:spPr>
          <a:xfrm>
            <a:off x="6741099" y="2973164"/>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8" name="Rectangle 7"/>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9" name="TextBox 8"/>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0" name="Rectangle 9"/>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1" name="TextBox 10"/>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2" name="Rectangle 11"/>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3" name="TextBox 12"/>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4" name="Rectangle 13"/>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5" name="TextBox 14"/>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6" name="Rectangle 15"/>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9" name="TextBox 18"/>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0" name="Rectangle 19"/>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1" name="TextBox 20"/>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2" name="Rectangle 21"/>
          <p:cNvSpPr/>
          <p:nvPr/>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3" name="TextBox 22"/>
          <p:cNvSpPr txBox="1"/>
          <p:nvPr/>
        </p:nvSpPr>
        <p:spPr>
          <a:xfrm>
            <a:off x="247314" y="6212274"/>
            <a:ext cx="560381"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4" name="Rectangle 23"/>
          <p:cNvSpPr/>
          <p:nvPr userDrawn="1"/>
        </p:nvSpPr>
        <p:spPr bwMode="white">
          <a:xfrm>
            <a:off x="0" y="6238998"/>
            <a:ext cx="1867882"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4" name="Picture Placeholder 3"/>
          <p:cNvSpPr>
            <a:spLocks noGrp="1"/>
          </p:cNvSpPr>
          <p:nvPr>
            <p:ph type="pic" sz="quarter" idx="10"/>
          </p:nvPr>
        </p:nvSpPr>
        <p:spPr>
          <a:xfrm>
            <a:off x="0" y="-9526"/>
            <a:ext cx="5930713" cy="6867525"/>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616513"/>
              <a:gd name="connsiteY0" fmla="*/ 0 h 5143500"/>
              <a:gd name="connsiteX1" fmla="*/ 4654924 w 6616513"/>
              <a:gd name="connsiteY1" fmla="*/ 0 h 5143500"/>
              <a:gd name="connsiteX2" fmla="*/ 6616513 w 6616513"/>
              <a:gd name="connsiteY2" fmla="*/ 5143500 h 5143500"/>
              <a:gd name="connsiteX3" fmla="*/ 0 w 6616513"/>
              <a:gd name="connsiteY3" fmla="*/ 5143500 h 5143500"/>
              <a:gd name="connsiteX4" fmla="*/ 0 w 6616513"/>
              <a:gd name="connsiteY4" fmla="*/ 0 h 5143500"/>
              <a:gd name="connsiteX0" fmla="*/ 0 w 6616513"/>
              <a:gd name="connsiteY0" fmla="*/ 7144 h 5150644"/>
              <a:gd name="connsiteX1" fmla="*/ 3578599 w 6616513"/>
              <a:gd name="connsiteY1" fmla="*/ 0 h 5150644"/>
              <a:gd name="connsiteX2" fmla="*/ 6616513 w 6616513"/>
              <a:gd name="connsiteY2" fmla="*/ 5150644 h 5150644"/>
              <a:gd name="connsiteX3" fmla="*/ 0 w 6616513"/>
              <a:gd name="connsiteY3" fmla="*/ 5150644 h 5150644"/>
              <a:gd name="connsiteX4" fmla="*/ 0 w 6616513"/>
              <a:gd name="connsiteY4" fmla="*/ 7144 h 5150644"/>
              <a:gd name="connsiteX0" fmla="*/ 0 w 5930713"/>
              <a:gd name="connsiteY0" fmla="*/ 7144 h 5150644"/>
              <a:gd name="connsiteX1" fmla="*/ 3578599 w 5930713"/>
              <a:gd name="connsiteY1" fmla="*/ 0 h 5150644"/>
              <a:gd name="connsiteX2" fmla="*/ 5930713 w 5930713"/>
              <a:gd name="connsiteY2" fmla="*/ 5150644 h 5150644"/>
              <a:gd name="connsiteX3" fmla="*/ 0 w 5930713"/>
              <a:gd name="connsiteY3" fmla="*/ 5150644 h 5150644"/>
              <a:gd name="connsiteX4" fmla="*/ 0 w 5930713"/>
              <a:gd name="connsiteY4" fmla="*/ 7144 h 515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713" h="5150644">
                <a:moveTo>
                  <a:pt x="0" y="7144"/>
                </a:moveTo>
                <a:lnTo>
                  <a:pt x="3578599" y="0"/>
                </a:lnTo>
                <a:lnTo>
                  <a:pt x="5930713" y="5150644"/>
                </a:lnTo>
                <a:lnTo>
                  <a:pt x="0" y="5150644"/>
                </a:lnTo>
                <a:lnTo>
                  <a:pt x="0" y="7144"/>
                </a:lnTo>
                <a:close/>
              </a:path>
            </a:pathLst>
          </a:custGeom>
        </p:spPr>
        <p:txBody>
          <a:bodyPr/>
          <a:lstStyle/>
          <a:p>
            <a:r>
              <a:rPr lang="en-US" dirty="0"/>
              <a:t>Click icon to add picture</a:t>
            </a:r>
            <a:endParaRPr lang="en-GB" dirty="0"/>
          </a:p>
        </p:txBody>
      </p:sp>
    </p:spTree>
    <p:extLst>
      <p:ext uri="{BB962C8B-B14F-4D97-AF65-F5344CB8AC3E}">
        <p14:creationId xmlns:p14="http://schemas.microsoft.com/office/powerpoint/2010/main" val="23112192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ub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4000" y="2212783"/>
            <a:ext cx="3569511" cy="1024896"/>
          </a:xfrm>
        </p:spPr>
        <p:txBody>
          <a:bodyPr anchor="ctr"/>
          <a:lstStyle>
            <a:lvl1pPr>
              <a:defRPr sz="3700" baseline="0"/>
            </a:lvl1pPr>
          </a:lstStyle>
          <a:p>
            <a:r>
              <a:rPr lang="en-US" dirty="0"/>
              <a:t>Subject</a:t>
            </a:r>
            <a:br>
              <a:rPr lang="en-US" dirty="0"/>
            </a:br>
            <a:r>
              <a:rPr lang="en-US" dirty="0"/>
              <a:t>Title</a:t>
            </a:r>
          </a:p>
        </p:txBody>
      </p:sp>
      <p:sp>
        <p:nvSpPr>
          <p:cNvPr id="3" name="Subtitle 2"/>
          <p:cNvSpPr>
            <a:spLocks noGrp="1"/>
          </p:cNvSpPr>
          <p:nvPr>
            <p:ph type="subTitle" idx="1" hasCustomPrompt="1"/>
          </p:nvPr>
        </p:nvSpPr>
        <p:spPr>
          <a:xfrm>
            <a:off x="234000" y="3632698"/>
            <a:ext cx="3569511" cy="2422039"/>
          </a:xfrm>
        </p:spPr>
        <p:txBody>
          <a:bodyPr/>
          <a:lstStyle>
            <a:lvl1pPr marL="0" indent="0" algn="l">
              <a:buNone/>
              <a:defRPr baseline="0">
                <a:solidFill>
                  <a:schemeClr val="bg2"/>
                </a:solidFill>
              </a:defRPr>
            </a:lvl1pPr>
            <a:lvl2pPr marL="3240" indent="0" algn="l">
              <a:spcBef>
                <a:spcPts val="816"/>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MORE COMPLETE TITLE</a:t>
            </a:r>
          </a:p>
          <a:p>
            <a:pPr lvl="1"/>
            <a:r>
              <a:rPr lang="en-US" dirty="0"/>
              <a:t>Body text: Lorem ipsum dolor sit amet, consectetuer adipiscing elit. Maecenas porttitor congue massa. </a:t>
            </a:r>
            <a:r>
              <a:rPr lang="en-US" dirty="0" err="1"/>
              <a:t>Fusce</a:t>
            </a:r>
            <a:r>
              <a:rPr lang="en-US" dirty="0"/>
              <a:t> </a:t>
            </a:r>
            <a:r>
              <a:rPr lang="en-US" dirty="0" err="1"/>
              <a:t>posuere</a:t>
            </a:r>
            <a:r>
              <a:rPr lang="en-US" dirty="0"/>
              <a:t>.</a:t>
            </a:r>
          </a:p>
          <a:p>
            <a:pPr lvl="1"/>
            <a:r>
              <a:rPr lang="en-US" dirty="0"/>
              <a:t>Pellentesque habitant morbi tristique senectus et netus et malesuada fames ac turpis egestas. Proin pharetra nonummy pede. Mauris et </a:t>
            </a:r>
            <a:r>
              <a:rPr lang="en-US" dirty="0" err="1"/>
              <a:t>orci</a:t>
            </a:r>
            <a:r>
              <a:rPr lang="en-US" dirty="0"/>
              <a:t>.</a:t>
            </a:r>
          </a:p>
        </p:txBody>
      </p:sp>
      <p:sp>
        <p:nvSpPr>
          <p:cNvPr id="20" name="Text Placeholder 19"/>
          <p:cNvSpPr>
            <a:spLocks noGrp="1"/>
          </p:cNvSpPr>
          <p:nvPr>
            <p:ph type="body" sz="quarter" idx="13" hasCustomPrompt="1"/>
          </p:nvPr>
        </p:nvSpPr>
        <p:spPr>
          <a:xfrm>
            <a:off x="234000" y="331098"/>
            <a:ext cx="3569510" cy="1563900"/>
          </a:xfrm>
        </p:spPr>
        <p:txBody>
          <a:bodyPr anchor="b">
            <a:normAutofit/>
          </a:bodyPr>
          <a:lstStyle>
            <a:lvl1pPr>
              <a:defRPr sz="2200" b="0" cap="none" baseline="0">
                <a:solidFill>
                  <a:schemeClr val="bg2"/>
                </a:solidFill>
              </a:defRPr>
            </a:lvl1pPr>
          </a:lstStyle>
          <a:p>
            <a:pPr lvl="0"/>
            <a:r>
              <a:rPr lang="en-US" dirty="0"/>
              <a:t>Related phrase</a:t>
            </a:r>
            <a:endParaRPr lang="en-GB" dirty="0"/>
          </a:p>
        </p:txBody>
      </p:sp>
      <p:sp>
        <p:nvSpPr>
          <p:cNvPr id="10" name="Oval 9"/>
          <p:cNvSpPr/>
          <p:nvPr userDrawn="1"/>
        </p:nvSpPr>
        <p:spPr>
          <a:xfrm>
            <a:off x="7166089" y="1851845"/>
            <a:ext cx="1081211" cy="10809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11" name="Oval 10"/>
          <p:cNvSpPr/>
          <p:nvPr userDrawn="1"/>
        </p:nvSpPr>
        <p:spPr>
          <a:xfrm>
            <a:off x="5385163" y="3916630"/>
            <a:ext cx="1384960" cy="13845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12" name="Oval 11"/>
          <p:cNvSpPr/>
          <p:nvPr userDrawn="1"/>
        </p:nvSpPr>
        <p:spPr>
          <a:xfrm>
            <a:off x="5246169" y="4027472"/>
            <a:ext cx="381308" cy="38120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13" name="Oval 12"/>
          <p:cNvSpPr/>
          <p:nvPr userDrawn="1"/>
        </p:nvSpPr>
        <p:spPr>
          <a:xfrm>
            <a:off x="8163709" y="1768279"/>
            <a:ext cx="167181" cy="1671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14" name="Picture Placeholder 6"/>
          <p:cNvSpPr>
            <a:spLocks noGrp="1"/>
          </p:cNvSpPr>
          <p:nvPr>
            <p:ph type="pic" sz="quarter" idx="14"/>
          </p:nvPr>
        </p:nvSpPr>
        <p:spPr>
          <a:xfrm>
            <a:off x="5142217" y="1739047"/>
            <a:ext cx="2979602" cy="2978781"/>
          </a:xfrm>
          <a:prstGeom prst="ellipse">
            <a:avLst/>
          </a:prstGeom>
          <a:ln w="38100">
            <a:solidFill>
              <a:schemeClr val="accent3"/>
            </a:solidFill>
          </a:ln>
        </p:spPr>
        <p:txBody>
          <a:bodyPr/>
          <a:lstStyle/>
          <a:p>
            <a:r>
              <a:rPr lang="en-US" dirty="0"/>
              <a:t>Click icon to add picture</a:t>
            </a:r>
            <a:endParaRPr lang="en-GB" dirty="0"/>
          </a:p>
        </p:txBody>
      </p:sp>
    </p:spTree>
    <p:extLst>
      <p:ext uri="{BB962C8B-B14F-4D97-AF65-F5344CB8AC3E}">
        <p14:creationId xmlns:p14="http://schemas.microsoft.com/office/powerpoint/2010/main" val="1463062002"/>
      </p:ext>
    </p:extLst>
  </p:cSld>
  <p:clrMapOvr>
    <a:masterClrMapping/>
  </p:clrMapOvr>
  <p:hf hdr="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8" y="331099"/>
            <a:ext cx="6725791"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2688" y="4648362"/>
            <a:ext cx="3843754" cy="876140"/>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5043071" y="4648362"/>
            <a:ext cx="3843754" cy="876140"/>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2688" y="2441472"/>
            <a:ext cx="3843754" cy="2067189"/>
          </a:xfrm>
        </p:spPr>
        <p:txBody>
          <a:bodyPr>
            <a:normAutofit/>
          </a:bodyPr>
          <a:lstStyle>
            <a:lvl1pPr>
              <a:defRPr sz="1100">
                <a:solidFill>
                  <a:schemeClr val="bg2"/>
                </a:solidFill>
              </a:defRPr>
            </a:lvl1pPr>
          </a:lstStyle>
          <a:p>
            <a:r>
              <a:rPr lang="en-US" dirty="0"/>
              <a:t>Click icon to add picture</a:t>
            </a:r>
            <a:endParaRPr lang="en-GB" dirty="0"/>
          </a:p>
        </p:txBody>
      </p:sp>
      <p:sp>
        <p:nvSpPr>
          <p:cNvPr id="12" name="Picture Placeholder 6"/>
          <p:cNvSpPr>
            <a:spLocks noGrp="1"/>
          </p:cNvSpPr>
          <p:nvPr>
            <p:ph type="pic" sz="quarter" idx="17"/>
          </p:nvPr>
        </p:nvSpPr>
        <p:spPr>
          <a:xfrm>
            <a:off x="5043071" y="2441472"/>
            <a:ext cx="3843754" cy="2067189"/>
          </a:xfrm>
        </p:spPr>
        <p:txBody>
          <a:bodyPr>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42688" y="1851259"/>
            <a:ext cx="3843754"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43071" y="1851259"/>
            <a:ext cx="3843754"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17750969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865459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695158"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4533"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300205"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4533" y="2441472"/>
            <a:ext cx="2561614" cy="2067189"/>
          </a:xfrm>
        </p:spPr>
        <p:txBody>
          <a:bodyPr>
            <a:normAutofit/>
          </a:bodyPr>
          <a:lstStyle>
            <a:lvl1pPr>
              <a:defRPr sz="1100">
                <a:solidFill>
                  <a:schemeClr val="bg2"/>
                </a:solidFill>
              </a:defRPr>
            </a:lvl1pPr>
          </a:lstStyle>
          <a:p>
            <a:r>
              <a:rPr lang="en-US" dirty="0"/>
              <a:t>Click icon to add picture</a:t>
            </a:r>
            <a:endParaRPr lang="en-GB" dirty="0"/>
          </a:p>
        </p:txBody>
      </p:sp>
      <p:sp>
        <p:nvSpPr>
          <p:cNvPr id="12" name="Picture Placeholder 6"/>
          <p:cNvSpPr>
            <a:spLocks noGrp="1"/>
          </p:cNvSpPr>
          <p:nvPr>
            <p:ph type="pic" sz="quarter" idx="17"/>
          </p:nvPr>
        </p:nvSpPr>
        <p:spPr>
          <a:xfrm>
            <a:off x="3300205" y="2441472"/>
            <a:ext cx="2561614" cy="2067189"/>
          </a:xfrm>
        </p:spPr>
        <p:txBody>
          <a:bodyPr>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44533" y="1851259"/>
            <a:ext cx="2561614"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300205" y="1851259"/>
            <a:ext cx="2561614"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5" name="Text Placeholder 10"/>
          <p:cNvSpPr>
            <a:spLocks noGrp="1"/>
          </p:cNvSpPr>
          <p:nvPr>
            <p:ph type="body" sz="quarter" idx="20"/>
          </p:nvPr>
        </p:nvSpPr>
        <p:spPr>
          <a:xfrm>
            <a:off x="6301029"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6301029" y="2441472"/>
            <a:ext cx="2561614" cy="2067189"/>
          </a:xfrm>
        </p:spPr>
        <p:txBody>
          <a:bodyPr>
            <a:normAutofit/>
          </a:bodyPr>
          <a:lstStyle>
            <a:lvl1pPr>
              <a:defRPr sz="1100">
                <a:solidFill>
                  <a:schemeClr val="bg2"/>
                </a:solidFill>
              </a:defRPr>
            </a:lvl1pPr>
          </a:lstStyle>
          <a:p>
            <a:r>
              <a:rPr lang="en-US" dirty="0"/>
              <a:t>Click icon to add picture</a:t>
            </a:r>
            <a:endParaRPr lang="en-GB" dirty="0"/>
          </a:p>
        </p:txBody>
      </p:sp>
      <p:sp>
        <p:nvSpPr>
          <p:cNvPr id="17" name="Text Placeholder 10"/>
          <p:cNvSpPr>
            <a:spLocks noGrp="1"/>
          </p:cNvSpPr>
          <p:nvPr>
            <p:ph type="body" sz="quarter" idx="22"/>
          </p:nvPr>
        </p:nvSpPr>
        <p:spPr>
          <a:xfrm>
            <a:off x="6301029" y="1851259"/>
            <a:ext cx="2561614"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24880616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857959"/>
            <a:ext cx="6723160"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615283"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5007" y="4365104"/>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4365104"/>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2441473"/>
            <a:ext cx="1948830" cy="1851624"/>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35007" y="1851257"/>
            <a:ext cx="1948830" cy="590213"/>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851257"/>
            <a:ext cx="1948830" cy="590213"/>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2469336" y="2441473"/>
            <a:ext cx="1948830" cy="1851624"/>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5" name="Text Placeholder 10"/>
          <p:cNvSpPr>
            <a:spLocks noGrp="1"/>
          </p:cNvSpPr>
          <p:nvPr>
            <p:ph type="body" sz="quarter" idx="20"/>
          </p:nvPr>
        </p:nvSpPr>
        <p:spPr>
          <a:xfrm>
            <a:off x="4703665" y="4365104"/>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851257"/>
            <a:ext cx="1948830" cy="590213"/>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6" name="Picture Placeholder 6"/>
          <p:cNvSpPr>
            <a:spLocks noGrp="1"/>
          </p:cNvSpPr>
          <p:nvPr>
            <p:ph type="pic" sz="quarter" idx="21"/>
          </p:nvPr>
        </p:nvSpPr>
        <p:spPr>
          <a:xfrm>
            <a:off x="4703665" y="2441473"/>
            <a:ext cx="1948830" cy="1851624"/>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8" name="Text Placeholder 10"/>
          <p:cNvSpPr>
            <a:spLocks noGrp="1"/>
          </p:cNvSpPr>
          <p:nvPr>
            <p:ph type="body" sz="quarter" idx="23"/>
          </p:nvPr>
        </p:nvSpPr>
        <p:spPr>
          <a:xfrm>
            <a:off x="6937995" y="4365104"/>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851257"/>
            <a:ext cx="1948830" cy="590213"/>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9" name="Picture Placeholder 6"/>
          <p:cNvSpPr>
            <a:spLocks noGrp="1"/>
          </p:cNvSpPr>
          <p:nvPr>
            <p:ph type="pic" sz="quarter" idx="24"/>
          </p:nvPr>
        </p:nvSpPr>
        <p:spPr>
          <a:xfrm>
            <a:off x="6937995" y="2441473"/>
            <a:ext cx="1948830" cy="1851624"/>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Tree>
    <p:extLst>
      <p:ext uri="{BB962C8B-B14F-4D97-AF65-F5344CB8AC3E}">
        <p14:creationId xmlns:p14="http://schemas.microsoft.com/office/powerpoint/2010/main" val="8142672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865459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10517"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2687" y="1851259"/>
            <a:ext cx="3864347"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12927" y="1851259"/>
            <a:ext cx="3873898"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ext Placeholder 9"/>
          <p:cNvSpPr>
            <a:spLocks noGrp="1"/>
          </p:cNvSpPr>
          <p:nvPr>
            <p:ph type="body" sz="quarter" idx="20"/>
          </p:nvPr>
        </p:nvSpPr>
        <p:spPr>
          <a:xfrm>
            <a:off x="242687" y="2668923"/>
            <a:ext cx="3864347"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668923"/>
            <a:ext cx="3873898"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6"/>
          <p:cNvSpPr>
            <a:spLocks noGrp="1"/>
          </p:cNvSpPr>
          <p:nvPr>
            <p:ph type="body" sz="quarter" idx="16" hasCustomPrompt="1"/>
          </p:nvPr>
        </p:nvSpPr>
        <p:spPr>
          <a:xfrm>
            <a:off x="232378" y="5620955"/>
            <a:ext cx="6725791"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38662242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3" y="857959"/>
            <a:ext cx="865459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10517"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2687" y="1851261"/>
            <a:ext cx="2654085"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255266" y="1851259"/>
            <a:ext cx="2654085"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6232737" y="1851261"/>
            <a:ext cx="2654085"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8" name="Text Placeholder 9"/>
          <p:cNvSpPr>
            <a:spLocks noGrp="1"/>
          </p:cNvSpPr>
          <p:nvPr>
            <p:ph type="body" sz="quarter" idx="23"/>
          </p:nvPr>
        </p:nvSpPr>
        <p:spPr>
          <a:xfrm>
            <a:off x="250368" y="2668923"/>
            <a:ext cx="2654086"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668923"/>
            <a:ext cx="2654086"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668923"/>
            <a:ext cx="2654086"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232377" y="5620955"/>
            <a:ext cx="7880266"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20853970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_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857959"/>
            <a:ext cx="7870391"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331099"/>
            <a:ext cx="6710517"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0527" y="1851259"/>
            <a:ext cx="1912119"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77195" y="1851259"/>
            <a:ext cx="1912119"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4713860" y="1851259"/>
            <a:ext cx="1912119"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0" name="Text Placeholder 10"/>
          <p:cNvSpPr>
            <a:spLocks noGrp="1"/>
          </p:cNvSpPr>
          <p:nvPr>
            <p:ph type="body" sz="quarter" idx="25"/>
          </p:nvPr>
        </p:nvSpPr>
        <p:spPr>
          <a:xfrm>
            <a:off x="6950526" y="1851259"/>
            <a:ext cx="1912119" cy="590215"/>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1" name="Text Placeholder 9"/>
          <p:cNvSpPr>
            <a:spLocks noGrp="1"/>
          </p:cNvSpPr>
          <p:nvPr>
            <p:ph type="body" sz="quarter" idx="20"/>
          </p:nvPr>
        </p:nvSpPr>
        <p:spPr>
          <a:xfrm>
            <a:off x="240527" y="2668923"/>
            <a:ext cx="1912119"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5" y="2668923"/>
            <a:ext cx="1912119"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60" y="2668923"/>
            <a:ext cx="1912119"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6" y="2668923"/>
            <a:ext cx="1912119"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240527" y="5620955"/>
            <a:ext cx="6717639"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17705615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Mobil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2378" y="331099"/>
            <a:ext cx="6725791" cy="590215"/>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rot="420000">
            <a:off x="6509782" y="2159746"/>
            <a:ext cx="1515340" cy="2783637"/>
          </a:xfrm>
        </p:spPr>
        <p:txBody>
          <a:bodyPr/>
          <a:lstStyle/>
          <a:p>
            <a:r>
              <a:rPr lang="en-US" dirty="0"/>
              <a:t>Click icon to add picture</a:t>
            </a:r>
            <a:endParaRPr lang="en-GB" dirty="0"/>
          </a:p>
        </p:txBody>
      </p:sp>
    </p:spTree>
    <p:extLst>
      <p:ext uri="{BB962C8B-B14F-4D97-AF65-F5344CB8AC3E}">
        <p14:creationId xmlns:p14="http://schemas.microsoft.com/office/powerpoint/2010/main" val="41079600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Picture Section Header">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2" y="0"/>
            <a:ext cx="9143999" cy="6858000"/>
          </a:xfrm>
          <a:effectLst/>
        </p:spPr>
        <p:txBody>
          <a:bodyPr/>
          <a:lstStyle>
            <a:lvl1pPr>
              <a:defRPr baseline="0"/>
            </a:lvl1pPr>
          </a:lstStyle>
          <a:p>
            <a:br>
              <a:rPr lang="en-GB" dirty="0"/>
            </a:br>
            <a:r>
              <a:rPr lang="en-GB" dirty="0"/>
              <a:t>     Copy Desired Image, Select this placeholder, Paste &amp; Then “Send to back”</a:t>
            </a:r>
          </a:p>
        </p:txBody>
      </p:sp>
      <p:sp>
        <p:nvSpPr>
          <p:cNvPr id="2" name="Title 1"/>
          <p:cNvSpPr>
            <a:spLocks noGrp="1"/>
          </p:cNvSpPr>
          <p:nvPr>
            <p:ph type="title" hasCustomPrompt="1"/>
          </p:nvPr>
        </p:nvSpPr>
        <p:spPr>
          <a:xfrm>
            <a:off x="564094" y="3305917"/>
            <a:ext cx="7093160" cy="960263"/>
          </a:xfrm>
          <a:effectLst>
            <a:outerShdw blurRad="825500" algn="ctr" rotWithShape="0">
              <a:prstClr val="black">
                <a:alpha val="20000"/>
              </a:prstClr>
            </a:outerShdw>
          </a:effectLst>
        </p:spPr>
        <p:txBody>
          <a:bodyPr anchor="t"/>
          <a:lstStyle>
            <a:lvl1pPr>
              <a:lnSpc>
                <a:spcPct val="80000"/>
              </a:lnSpc>
              <a:spcBef>
                <a:spcPts val="816"/>
              </a:spcBef>
              <a:defRPr sz="7800" cap="all" baseline="0">
                <a:solidFill>
                  <a:schemeClr val="bg1"/>
                </a:solidFill>
              </a:defRPr>
            </a:lvl1pPr>
          </a:lstStyle>
          <a:p>
            <a:r>
              <a:rPr lang="en-US" dirty="0"/>
              <a:t>DOLOR SIT</a:t>
            </a:r>
            <a:endParaRPr lang="en-GB" dirty="0"/>
          </a:p>
        </p:txBody>
      </p:sp>
      <p:sp>
        <p:nvSpPr>
          <p:cNvPr id="7" name="Text Placeholder 6"/>
          <p:cNvSpPr>
            <a:spLocks noGrp="1"/>
          </p:cNvSpPr>
          <p:nvPr>
            <p:ph type="body" sz="quarter" idx="13" hasCustomPrompt="1"/>
          </p:nvPr>
        </p:nvSpPr>
        <p:spPr>
          <a:xfrm>
            <a:off x="628273" y="2476736"/>
            <a:ext cx="6033722" cy="829179"/>
          </a:xfrm>
        </p:spPr>
        <p:txBody>
          <a:bodyPr anchor="b">
            <a:normAutofit/>
          </a:bodyPr>
          <a:lstStyle>
            <a:lvl1pPr>
              <a:spcBef>
                <a:spcPts val="1224"/>
              </a:spcBef>
              <a:defRPr sz="2700" b="0" cap="none" baseline="0">
                <a:solidFill>
                  <a:schemeClr val="bg1"/>
                </a:solidFill>
                <a:effectLst>
                  <a:outerShdw blurRad="228600" algn="ctr" rotWithShape="0">
                    <a:prstClr val="black">
                      <a:alpha val="40000"/>
                    </a:prstClr>
                  </a:outerShdw>
                </a:effectLst>
              </a:defRPr>
            </a:lvl1pPr>
          </a:lstStyle>
          <a:p>
            <a:pPr lvl="0"/>
            <a:r>
              <a:rPr lang="en-US" dirty="0"/>
              <a:t>Lorem Ipsum</a:t>
            </a:r>
            <a:endParaRPr lang="en-GB" dirty="0"/>
          </a:p>
        </p:txBody>
      </p:sp>
      <p:sp>
        <p:nvSpPr>
          <p:cNvPr id="4" name="Footer Placeholder 3"/>
          <p:cNvSpPr>
            <a:spLocks noGrp="1"/>
          </p:cNvSpPr>
          <p:nvPr>
            <p:ph type="ftr" sz="quarter" idx="16"/>
          </p:nvPr>
        </p:nvSpPr>
        <p:spPr>
          <a:xfrm>
            <a:off x="614374" y="6200608"/>
            <a:ext cx="4951963" cy="346923"/>
          </a:xfrm>
          <a:prstGeom prst="rect">
            <a:avLst/>
          </a:prstGeom>
        </p:spPr>
        <p:txBody>
          <a:bodyPr vert="horz" lIns="0" tIns="0" rIns="0" bIns="0" rtlCol="0" anchor="b"/>
          <a:lstStyle>
            <a:lvl1pPr>
              <a:defRPr lang="en-GB" sz="800" smtClean="0">
                <a:solidFill>
                  <a:schemeClr val="bg1"/>
                </a:solidFill>
              </a:defRPr>
            </a:lvl1pPr>
          </a:lstStyle>
          <a:p>
            <a:pPr>
              <a:lnSpc>
                <a:spcPct val="85000"/>
              </a:lnSpc>
              <a:spcBef>
                <a:spcPts val="204"/>
              </a:spcBef>
            </a:pPr>
            <a:r>
              <a:rPr lang="en-GB" dirty="0"/>
              <a:t>© 2015 Ipsos. </a:t>
            </a:r>
          </a:p>
        </p:txBody>
      </p:sp>
      <p:sp>
        <p:nvSpPr>
          <p:cNvPr id="5" name="Slide Number Placeholder 4"/>
          <p:cNvSpPr>
            <a:spLocks noGrp="1"/>
          </p:cNvSpPr>
          <p:nvPr>
            <p:ph type="sldNum" sz="quarter" idx="17"/>
          </p:nvPr>
        </p:nvSpPr>
        <p:spPr>
          <a:xfrm>
            <a:off x="247314" y="6200608"/>
            <a:ext cx="382425" cy="346923"/>
          </a:xfrm>
          <a:prstGeom prst="rect">
            <a:avLst/>
          </a:prstGeom>
        </p:spPr>
        <p:txBody>
          <a:bodyPr vert="horz" lIns="0" tIns="0" rIns="0" bIns="0" rtlCol="0" anchor="b"/>
          <a:lstStyle>
            <a:lvl1pPr>
              <a:defRPr lang="en-US" sz="800" smtClean="0">
                <a:solidFill>
                  <a:schemeClr val="bg1"/>
                </a:solidFill>
              </a:defRPr>
            </a:lvl1pPr>
          </a:lstStyle>
          <a:p>
            <a:pPr>
              <a:lnSpc>
                <a:spcPct val="85000"/>
              </a:lnSpc>
              <a:spcBef>
                <a:spcPts val="204"/>
              </a:spcBef>
            </a:pPr>
            <a:fld id="{7F034911-0302-4AAB-AEF0-815419E29289}" type="slidenum">
              <a:rPr lang="en-GB" smtClean="0"/>
              <a:pPr>
                <a:lnSpc>
                  <a:spcPct val="85000"/>
                </a:lnSpc>
                <a:spcBef>
                  <a:spcPts val="204"/>
                </a:spcBef>
              </a:pPr>
              <a:t>‹#›</a:t>
            </a:fld>
            <a:endParaRPr lang="en-GB" dirty="0"/>
          </a:p>
        </p:txBody>
      </p:sp>
    </p:spTree>
    <p:extLst>
      <p:ext uri="{BB962C8B-B14F-4D97-AF65-F5344CB8AC3E}">
        <p14:creationId xmlns:p14="http://schemas.microsoft.com/office/powerpoint/2010/main" val="1168932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2A844A7-A21F-459D-85F0-B1A6EB191913}" type="slidenum">
              <a:rPr lang="en-US">
                <a:solidFill>
                  <a:srgbClr val="FFFFFF"/>
                </a:solidFill>
              </a:rPr>
              <a:pPr/>
              <a:t>‹#›</a:t>
            </a:fld>
            <a:endParaRPr lang="en-US" dirty="0">
              <a:solidFill>
                <a:srgbClr val="FFFFFF"/>
              </a:solidFill>
            </a:endParaRPr>
          </a:p>
        </p:txBody>
      </p:sp>
    </p:spTree>
  </p:cSld>
  <p:clrMapOvr>
    <a:masterClrMapping/>
  </p:clrMapOvr>
  <p:transition spd="slow"/>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Mobile Up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2378" y="331099"/>
            <a:ext cx="6725791" cy="590215"/>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a:off x="6468331" y="2276392"/>
            <a:ext cx="1841804" cy="3227173"/>
          </a:xfrm>
        </p:spPr>
        <p:txBody>
          <a:bodyPr/>
          <a:lstStyle/>
          <a:p>
            <a:r>
              <a:rPr lang="en-US" dirty="0"/>
              <a:t>Click icon to add picture</a:t>
            </a:r>
            <a:endParaRPr lang="en-GB" dirty="0"/>
          </a:p>
        </p:txBody>
      </p:sp>
      <p:sp>
        <p:nvSpPr>
          <p:cNvPr id="9" name="Text Placeholder 6"/>
          <p:cNvSpPr>
            <a:spLocks noGrp="1"/>
          </p:cNvSpPr>
          <p:nvPr>
            <p:ph type="body" sz="quarter" idx="17" hasCustomPrompt="1"/>
          </p:nvPr>
        </p:nvSpPr>
        <p:spPr>
          <a:xfrm>
            <a:off x="631889" y="5626410"/>
            <a:ext cx="6326278" cy="424383"/>
          </a:xfrm>
        </p:spPr>
        <p:txBody>
          <a:bodyPr anchor="b">
            <a:normAutofit/>
          </a:bodyPr>
          <a:lstStyle>
            <a:lvl1pPr algn="l">
              <a:lnSpc>
                <a:spcPct val="95000"/>
              </a:lnSpc>
              <a:spcBef>
                <a:spcPts val="204"/>
              </a:spcBef>
              <a:defRPr sz="1000" cap="none" baseline="0">
                <a:solidFill>
                  <a:schemeClr val="bg2"/>
                </a:solidFill>
              </a:defRPr>
            </a:lvl1pPr>
          </a:lstStyle>
          <a:p>
            <a:pPr lvl="0"/>
            <a:r>
              <a:rPr lang="en-US" dirty="0"/>
              <a:t>Question and Base</a:t>
            </a:r>
            <a:endParaRPr lang="en-GB" dirty="0"/>
          </a:p>
        </p:txBody>
      </p:sp>
    </p:spTree>
    <p:extLst>
      <p:ext uri="{BB962C8B-B14F-4D97-AF65-F5344CB8AC3E}">
        <p14:creationId xmlns:p14="http://schemas.microsoft.com/office/powerpoint/2010/main" val="27295901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8389" y="-19050"/>
            <a:ext cx="4879268" cy="6885440"/>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879268"/>
              <a:gd name="connsiteY0" fmla="*/ 8965 h 5158757"/>
              <a:gd name="connsiteX1" fmla="*/ 2716306 w 4879268"/>
              <a:gd name="connsiteY1" fmla="*/ 0 h 5158757"/>
              <a:gd name="connsiteX2" fmla="*/ 4879268 w 4879268"/>
              <a:gd name="connsiteY2" fmla="*/ 5158757 h 5158757"/>
              <a:gd name="connsiteX3" fmla="*/ 0 w 4879268"/>
              <a:gd name="connsiteY3" fmla="*/ 5152465 h 5158757"/>
              <a:gd name="connsiteX4" fmla="*/ 0 w 4879268"/>
              <a:gd name="connsiteY4" fmla="*/ 8965 h 5158757"/>
              <a:gd name="connsiteX0" fmla="*/ 0 w 4879268"/>
              <a:gd name="connsiteY0" fmla="*/ 2673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2673 h 5152465"/>
              <a:gd name="connsiteX0" fmla="*/ 0 w 4879268"/>
              <a:gd name="connsiteY0" fmla="*/ 8965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8965 h 5152465"/>
              <a:gd name="connsiteX0" fmla="*/ 0 w 4879268"/>
              <a:gd name="connsiteY0" fmla="*/ 15257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15257 h 5152465"/>
              <a:gd name="connsiteX0" fmla="*/ 0 w 4879268"/>
              <a:gd name="connsiteY0" fmla="*/ 15257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15257 h 5152465"/>
              <a:gd name="connsiteX0" fmla="*/ 8389 w 4879268"/>
              <a:gd name="connsiteY0" fmla="*/ 8966 h 5152465"/>
              <a:gd name="connsiteX1" fmla="*/ 2716306 w 4879268"/>
              <a:gd name="connsiteY1" fmla="*/ 0 h 5152465"/>
              <a:gd name="connsiteX2" fmla="*/ 4879268 w 4879268"/>
              <a:gd name="connsiteY2" fmla="*/ 5152465 h 5152465"/>
              <a:gd name="connsiteX3" fmla="*/ 0 w 4879268"/>
              <a:gd name="connsiteY3" fmla="*/ 5146173 h 5152465"/>
              <a:gd name="connsiteX4" fmla="*/ 8389 w 4879268"/>
              <a:gd name="connsiteY4" fmla="*/ 8966 h 5152465"/>
              <a:gd name="connsiteX0" fmla="*/ 8389 w 4879268"/>
              <a:gd name="connsiteY0" fmla="*/ 0 h 5152725"/>
              <a:gd name="connsiteX1" fmla="*/ 2716306 w 4879268"/>
              <a:gd name="connsiteY1" fmla="*/ 260 h 5152725"/>
              <a:gd name="connsiteX2" fmla="*/ 4879268 w 4879268"/>
              <a:gd name="connsiteY2" fmla="*/ 5152725 h 5152725"/>
              <a:gd name="connsiteX3" fmla="*/ 0 w 4879268"/>
              <a:gd name="connsiteY3" fmla="*/ 5146433 h 5152725"/>
              <a:gd name="connsiteX4" fmla="*/ 8389 w 4879268"/>
              <a:gd name="connsiteY4" fmla="*/ 0 h 515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9268" h="5152725">
                <a:moveTo>
                  <a:pt x="8389" y="0"/>
                </a:moveTo>
                <a:lnTo>
                  <a:pt x="2716306" y="260"/>
                </a:lnTo>
                <a:lnTo>
                  <a:pt x="4879268" y="5152725"/>
                </a:lnTo>
                <a:lnTo>
                  <a:pt x="0" y="5146433"/>
                </a:lnTo>
                <a:cubicBezTo>
                  <a:pt x="2796" y="3434031"/>
                  <a:pt x="5593" y="1712402"/>
                  <a:pt x="8389" y="0"/>
                </a:cubicBez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652769" y="1851261"/>
            <a:ext cx="4216925" cy="2997135"/>
          </a:xfrm>
        </p:spPr>
        <p:txBody>
          <a:bodyPr anchor="ctr">
            <a:normAutofit/>
          </a:bodyPr>
          <a:lstStyle>
            <a:lvl1pPr marL="0" indent="0" algn="l">
              <a:buNone/>
              <a:defRPr sz="2700"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9" name="Footer Placeholder 3"/>
          <p:cNvSpPr>
            <a:spLocks noGrp="1"/>
          </p:cNvSpPr>
          <p:nvPr>
            <p:ph type="ftr" sz="quarter" idx="15"/>
          </p:nvPr>
        </p:nvSpPr>
        <p:spPr>
          <a:xfrm>
            <a:off x="614375" y="6221081"/>
            <a:ext cx="3164412" cy="359320"/>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dirty="0"/>
              <a:t>© 2015 Ipsos. </a:t>
            </a:r>
          </a:p>
        </p:txBody>
      </p:sp>
      <p:sp>
        <p:nvSpPr>
          <p:cNvPr id="10" name="Slide Number Placeholder 8"/>
          <p:cNvSpPr>
            <a:spLocks noGrp="1"/>
          </p:cNvSpPr>
          <p:nvPr>
            <p:ph type="sldNum" sz="quarter" idx="17"/>
          </p:nvPr>
        </p:nvSpPr>
        <p:spPr>
          <a:xfrm>
            <a:off x="247314" y="6221081"/>
            <a:ext cx="382425" cy="346923"/>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grpSp>
        <p:nvGrpSpPr>
          <p:cNvPr id="23" name="Group 22"/>
          <p:cNvGrpSpPr/>
          <p:nvPr userDrawn="1"/>
        </p:nvGrpSpPr>
        <p:grpSpPr>
          <a:xfrm>
            <a:off x="6965726" y="6232981"/>
            <a:ext cx="1933546" cy="355982"/>
            <a:chOff x="10239375" y="6688139"/>
            <a:chExt cx="2842245" cy="523426"/>
          </a:xfrm>
        </p:grpSpPr>
        <p:pic>
          <p:nvPicPr>
            <p:cNvPr id="24" name="Picture 23"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5" name="Picture 24"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3"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086525" y="466676"/>
            <a:ext cx="1057475" cy="1216096"/>
          </a:xfrm>
          <a:prstGeom prst="rect">
            <a:avLst/>
          </a:prstGeom>
        </p:spPr>
      </p:pic>
    </p:spTree>
    <p:extLst>
      <p:ext uri="{BB962C8B-B14F-4D97-AF65-F5344CB8AC3E}">
        <p14:creationId xmlns:p14="http://schemas.microsoft.com/office/powerpoint/2010/main" val="4408430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79002" y="2928371"/>
            <a:ext cx="2190693" cy="747897"/>
          </a:xfrm>
        </p:spPr>
        <p:txBody>
          <a:bodyPr anchor="ctr"/>
          <a:lstStyle>
            <a:lvl1pPr>
              <a:defRPr sz="27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sp>
        <p:nvSpPr>
          <p:cNvPr id="13" name="Footer Placeholder 3"/>
          <p:cNvSpPr>
            <a:spLocks noGrp="1"/>
          </p:cNvSpPr>
          <p:nvPr>
            <p:ph type="ftr" sz="quarter" idx="15"/>
          </p:nvPr>
        </p:nvSpPr>
        <p:spPr>
          <a:xfrm>
            <a:off x="614374" y="6221081"/>
            <a:ext cx="4951963" cy="346923"/>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dirty="0"/>
              <a:t>© 2015 Ipsos. </a:t>
            </a:r>
          </a:p>
        </p:txBody>
      </p:sp>
      <p:sp>
        <p:nvSpPr>
          <p:cNvPr id="14" name="Slide Number Placeholder 8"/>
          <p:cNvSpPr>
            <a:spLocks noGrp="1"/>
          </p:cNvSpPr>
          <p:nvPr>
            <p:ph type="sldNum" sz="quarter" idx="17"/>
          </p:nvPr>
        </p:nvSpPr>
        <p:spPr>
          <a:xfrm>
            <a:off x="247314" y="6221081"/>
            <a:ext cx="382425" cy="346923"/>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sp>
        <p:nvSpPr>
          <p:cNvPr id="17" name="Picture Placeholder 3"/>
          <p:cNvSpPr>
            <a:spLocks noGrp="1"/>
          </p:cNvSpPr>
          <p:nvPr>
            <p:ph type="pic" sz="quarter" idx="10"/>
          </p:nvPr>
        </p:nvSpPr>
        <p:spPr>
          <a:xfrm>
            <a:off x="0" y="-9526"/>
            <a:ext cx="5930713" cy="6867525"/>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616513"/>
              <a:gd name="connsiteY0" fmla="*/ 0 h 5143500"/>
              <a:gd name="connsiteX1" fmla="*/ 4654924 w 6616513"/>
              <a:gd name="connsiteY1" fmla="*/ 0 h 5143500"/>
              <a:gd name="connsiteX2" fmla="*/ 6616513 w 6616513"/>
              <a:gd name="connsiteY2" fmla="*/ 5143500 h 5143500"/>
              <a:gd name="connsiteX3" fmla="*/ 0 w 6616513"/>
              <a:gd name="connsiteY3" fmla="*/ 5143500 h 5143500"/>
              <a:gd name="connsiteX4" fmla="*/ 0 w 6616513"/>
              <a:gd name="connsiteY4" fmla="*/ 0 h 5143500"/>
              <a:gd name="connsiteX0" fmla="*/ 0 w 6616513"/>
              <a:gd name="connsiteY0" fmla="*/ 7144 h 5150644"/>
              <a:gd name="connsiteX1" fmla="*/ 3578599 w 6616513"/>
              <a:gd name="connsiteY1" fmla="*/ 0 h 5150644"/>
              <a:gd name="connsiteX2" fmla="*/ 6616513 w 6616513"/>
              <a:gd name="connsiteY2" fmla="*/ 5150644 h 5150644"/>
              <a:gd name="connsiteX3" fmla="*/ 0 w 6616513"/>
              <a:gd name="connsiteY3" fmla="*/ 5150644 h 5150644"/>
              <a:gd name="connsiteX4" fmla="*/ 0 w 6616513"/>
              <a:gd name="connsiteY4" fmla="*/ 7144 h 5150644"/>
              <a:gd name="connsiteX0" fmla="*/ 0 w 5930713"/>
              <a:gd name="connsiteY0" fmla="*/ 7144 h 5150644"/>
              <a:gd name="connsiteX1" fmla="*/ 3578599 w 5930713"/>
              <a:gd name="connsiteY1" fmla="*/ 0 h 5150644"/>
              <a:gd name="connsiteX2" fmla="*/ 5930713 w 5930713"/>
              <a:gd name="connsiteY2" fmla="*/ 5150644 h 5150644"/>
              <a:gd name="connsiteX3" fmla="*/ 0 w 5930713"/>
              <a:gd name="connsiteY3" fmla="*/ 5150644 h 5150644"/>
              <a:gd name="connsiteX4" fmla="*/ 0 w 5930713"/>
              <a:gd name="connsiteY4" fmla="*/ 7144 h 515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713" h="5150644">
                <a:moveTo>
                  <a:pt x="0" y="7144"/>
                </a:moveTo>
                <a:lnTo>
                  <a:pt x="3578599" y="0"/>
                </a:lnTo>
                <a:lnTo>
                  <a:pt x="5930713" y="5150644"/>
                </a:lnTo>
                <a:lnTo>
                  <a:pt x="0" y="5150644"/>
                </a:lnTo>
                <a:lnTo>
                  <a:pt x="0" y="7144"/>
                </a:lnTo>
                <a:close/>
              </a:path>
            </a:pathLst>
          </a:custGeom>
        </p:spPr>
        <p:txBody>
          <a:bodyPr/>
          <a:lstStyle/>
          <a:p>
            <a:r>
              <a:rPr lang="en-US" dirty="0"/>
              <a:t>Click icon to add picture</a:t>
            </a:r>
            <a:endParaRPr lang="en-GB" dirty="0"/>
          </a:p>
        </p:txBody>
      </p:sp>
      <p:grpSp>
        <p:nvGrpSpPr>
          <p:cNvPr id="18" name="Group 17"/>
          <p:cNvGrpSpPr/>
          <p:nvPr userDrawn="1"/>
        </p:nvGrpSpPr>
        <p:grpSpPr>
          <a:xfrm>
            <a:off x="6965726" y="6232981"/>
            <a:ext cx="1933546" cy="355982"/>
            <a:chOff x="10239375" y="6688139"/>
            <a:chExt cx="2842245" cy="523426"/>
          </a:xfrm>
        </p:grpSpPr>
        <p:pic>
          <p:nvPicPr>
            <p:cNvPr id="19" name="Picture 18"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1"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086525" y="466676"/>
            <a:ext cx="1057475" cy="1216096"/>
          </a:xfrm>
          <a:prstGeom prst="rect">
            <a:avLst/>
          </a:prstGeom>
        </p:spPr>
      </p:pic>
    </p:spTree>
    <p:extLst>
      <p:ext uri="{BB962C8B-B14F-4D97-AF65-F5344CB8AC3E}">
        <p14:creationId xmlns:p14="http://schemas.microsoft.com/office/powerpoint/2010/main" val="29953979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sp>
        <p:nvSpPr>
          <p:cNvPr id="23" name="Rectangle 22"/>
          <p:cNvSpPr/>
          <p:nvPr userDrawn="1"/>
        </p:nvSpPr>
        <p:spPr>
          <a:xfrm>
            <a:off x="-1" y="0"/>
            <a:ext cx="9144001" cy="6858000"/>
          </a:xfrm>
          <a:prstGeom prst="rect">
            <a:avLst/>
          </a:prstGeom>
          <a:solidFill>
            <a:srgbClr val="B20F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183A8B"/>
                </a:solidFill>
              </a:rPr>
              <a:t> </a:t>
            </a:r>
          </a:p>
        </p:txBody>
      </p:sp>
      <p:pic>
        <p:nvPicPr>
          <p:cNvPr id="24" name="Picture 23" descr="AFTA-star-red-2.png"/>
          <p:cNvPicPr>
            <a:picLocks noChangeAspect="1"/>
          </p:cNvPicPr>
          <p:nvPr userDrawn="1"/>
        </p:nvPicPr>
        <p:blipFill rotWithShape="1">
          <a:blip r:embed="rId2" cstate="email">
            <a:alphaModFix amt="71000"/>
            <a:extLst>
              <a:ext uri="{28A0092B-C50C-407E-A947-70E740481C1C}">
                <a14:useLocalDpi xmlns:a14="http://schemas.microsoft.com/office/drawing/2010/main"/>
              </a:ext>
            </a:extLst>
          </a:blip>
          <a:srcRect r="-14117"/>
          <a:stretch/>
        </p:blipFill>
        <p:spPr>
          <a:xfrm>
            <a:off x="-2" y="-2"/>
            <a:ext cx="7855160" cy="6858002"/>
          </a:xfrm>
          <a:prstGeom prst="rect">
            <a:avLst/>
          </a:prstGeom>
        </p:spPr>
      </p:pic>
      <p:sp>
        <p:nvSpPr>
          <p:cNvPr id="10" name="Footer Placeholder 3"/>
          <p:cNvSpPr>
            <a:spLocks noGrp="1"/>
          </p:cNvSpPr>
          <p:nvPr>
            <p:ph type="ftr" sz="quarter" idx="15"/>
          </p:nvPr>
        </p:nvSpPr>
        <p:spPr>
          <a:xfrm>
            <a:off x="614374" y="6221081"/>
            <a:ext cx="4951963" cy="346923"/>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US" dirty="0"/>
              <a:t>© 2016  Americans for the Arts </a:t>
            </a:r>
          </a:p>
        </p:txBody>
      </p:sp>
      <p:sp>
        <p:nvSpPr>
          <p:cNvPr id="12" name="Slide Number Placeholder 8"/>
          <p:cNvSpPr>
            <a:spLocks noGrp="1"/>
          </p:cNvSpPr>
          <p:nvPr>
            <p:ph type="sldNum" sz="quarter" idx="17"/>
          </p:nvPr>
        </p:nvSpPr>
        <p:spPr>
          <a:xfrm>
            <a:off x="247314" y="6221081"/>
            <a:ext cx="382425" cy="346923"/>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cxnSp>
        <p:nvCxnSpPr>
          <p:cNvPr id="17" name="Straight Connector 16"/>
          <p:cNvCxnSpPr/>
          <p:nvPr userDrawn="1"/>
        </p:nvCxnSpPr>
        <p:spPr>
          <a:xfrm>
            <a:off x="2347008" y="2100430"/>
            <a:ext cx="0" cy="1599166"/>
          </a:xfrm>
          <a:prstGeom prst="line">
            <a:avLst/>
          </a:prstGeom>
          <a:ln w="12700">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pic>
        <p:nvPicPr>
          <p:cNvPr id="18" name="Picture 17" descr="AFTA-LOGO-Whi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1544" y="2100430"/>
            <a:ext cx="1344168" cy="1600200"/>
          </a:xfrm>
          <a:prstGeom prst="rect">
            <a:avLst/>
          </a:prstGeom>
        </p:spPr>
      </p:pic>
    </p:spTree>
    <p:extLst>
      <p:ext uri="{BB962C8B-B14F-4D97-AF65-F5344CB8AC3E}">
        <p14:creationId xmlns:p14="http://schemas.microsoft.com/office/powerpoint/2010/main" val="6177684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 wide image [Red]">
    <p:bg>
      <p:bgPr>
        <a:solidFill>
          <a:schemeClr val="accent1"/>
        </a:solidFill>
        <a:effectLst/>
      </p:bgPr>
    </p:bg>
    <p:spTree>
      <p:nvGrpSpPr>
        <p:cNvPr id="1" name=""/>
        <p:cNvGrpSpPr/>
        <p:nvPr/>
      </p:nvGrpSpPr>
      <p:grpSpPr>
        <a:xfrm>
          <a:off x="0" y="0"/>
          <a:ext cx="0" cy="0"/>
          <a:chOff x="0" y="0"/>
          <a:chExt cx="0" cy="0"/>
        </a:xfrm>
      </p:grpSpPr>
      <p:sp>
        <p:nvSpPr>
          <p:cNvPr id="20" name="Picture Placeholder 3"/>
          <p:cNvSpPr>
            <a:spLocks noGrp="1"/>
          </p:cNvSpPr>
          <p:nvPr>
            <p:ph type="pic" sz="quarter" idx="10"/>
          </p:nvPr>
        </p:nvSpPr>
        <p:spPr>
          <a:xfrm>
            <a:off x="0" y="-11951"/>
            <a:ext cx="6313395" cy="6905811"/>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205818"/>
              <a:gd name="connsiteY0" fmla="*/ 0 h 5143500"/>
              <a:gd name="connsiteX1" fmla="*/ 4654924 w 6205818"/>
              <a:gd name="connsiteY1" fmla="*/ 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493559 w 6205818"/>
              <a:gd name="connsiteY1" fmla="*/ 1793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26895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1 h 5143500"/>
              <a:gd name="connsiteX2" fmla="*/ 6205818 w 6205818"/>
              <a:gd name="connsiteY2" fmla="*/ 5134535 h 5143500"/>
              <a:gd name="connsiteX3" fmla="*/ 0 w 6205818"/>
              <a:gd name="connsiteY3" fmla="*/ 5143500 h 5143500"/>
              <a:gd name="connsiteX4" fmla="*/ 0 w 6205818"/>
              <a:gd name="connsiteY4" fmla="*/ 0 h 5143500"/>
              <a:gd name="connsiteX0" fmla="*/ 0 w 6223748"/>
              <a:gd name="connsiteY0" fmla="*/ 0 h 5143500"/>
              <a:gd name="connsiteX1" fmla="*/ 4502524 w 6223748"/>
              <a:gd name="connsiteY1" fmla="*/ 1 h 5143500"/>
              <a:gd name="connsiteX2" fmla="*/ 6223748 w 6223748"/>
              <a:gd name="connsiteY2" fmla="*/ 5143499 h 5143500"/>
              <a:gd name="connsiteX3" fmla="*/ 0 w 6223748"/>
              <a:gd name="connsiteY3" fmla="*/ 5143500 h 5143500"/>
              <a:gd name="connsiteX4" fmla="*/ 0 w 6223748"/>
              <a:gd name="connsiteY4" fmla="*/ 0 h 5143500"/>
              <a:gd name="connsiteX0" fmla="*/ 0 w 6223748"/>
              <a:gd name="connsiteY0" fmla="*/ 8964 h 5152464"/>
              <a:gd name="connsiteX1" fmla="*/ 4529418 w 6223748"/>
              <a:gd name="connsiteY1" fmla="*/ 0 h 5152464"/>
              <a:gd name="connsiteX2" fmla="*/ 6223748 w 6223748"/>
              <a:gd name="connsiteY2" fmla="*/ 5152463 h 5152464"/>
              <a:gd name="connsiteX3" fmla="*/ 0 w 6223748"/>
              <a:gd name="connsiteY3" fmla="*/ 5152464 h 5152464"/>
              <a:gd name="connsiteX4" fmla="*/ 0 w 6223748"/>
              <a:gd name="connsiteY4" fmla="*/ 8964 h 5152464"/>
              <a:gd name="connsiteX0" fmla="*/ 0 w 6313395"/>
              <a:gd name="connsiteY0" fmla="*/ 8964 h 5179357"/>
              <a:gd name="connsiteX1" fmla="*/ 4529418 w 6313395"/>
              <a:gd name="connsiteY1" fmla="*/ 0 h 5179357"/>
              <a:gd name="connsiteX2" fmla="*/ 6313395 w 6313395"/>
              <a:gd name="connsiteY2" fmla="*/ 5179357 h 5179357"/>
              <a:gd name="connsiteX3" fmla="*/ 0 w 6313395"/>
              <a:gd name="connsiteY3" fmla="*/ 5152464 h 5179357"/>
              <a:gd name="connsiteX4" fmla="*/ 0 w 6313395"/>
              <a:gd name="connsiteY4" fmla="*/ 8964 h 5179357"/>
              <a:gd name="connsiteX0" fmla="*/ 0 w 6313395"/>
              <a:gd name="connsiteY0" fmla="*/ 8964 h 5179358"/>
              <a:gd name="connsiteX1" fmla="*/ 4529418 w 6313395"/>
              <a:gd name="connsiteY1" fmla="*/ 0 h 5179358"/>
              <a:gd name="connsiteX2" fmla="*/ 6313395 w 6313395"/>
              <a:gd name="connsiteY2" fmla="*/ 5179357 h 5179358"/>
              <a:gd name="connsiteX3" fmla="*/ 8965 w 6313395"/>
              <a:gd name="connsiteY3" fmla="*/ 5179358 h 5179358"/>
              <a:gd name="connsiteX4" fmla="*/ 0 w 6313395"/>
              <a:gd name="connsiteY4" fmla="*/ 8964 h 517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3395" h="5179358">
                <a:moveTo>
                  <a:pt x="0" y="8964"/>
                </a:moveTo>
                <a:lnTo>
                  <a:pt x="4529418" y="0"/>
                </a:lnTo>
                <a:lnTo>
                  <a:pt x="6313395" y="5179357"/>
                </a:lnTo>
                <a:lnTo>
                  <a:pt x="8965" y="5179358"/>
                </a:lnTo>
                <a:cubicBezTo>
                  <a:pt x="5977" y="3455893"/>
                  <a:pt x="2988" y="1732429"/>
                  <a:pt x="0" y="8964"/>
                </a:cubicBezTo>
                <a:close/>
              </a:path>
            </a:pathLst>
          </a:custGeom>
        </p:spPr>
        <p:txBody>
          <a:bodyPr/>
          <a:lstStyle/>
          <a:p>
            <a:r>
              <a:rPr lang="en-US" dirty="0"/>
              <a:t>Click icon to add picture</a:t>
            </a:r>
            <a:endParaRPr lang="en-GB" dirty="0"/>
          </a:p>
        </p:txBody>
      </p:sp>
      <p:sp>
        <p:nvSpPr>
          <p:cNvPr id="2" name="Title 1"/>
          <p:cNvSpPr>
            <a:spLocks noGrp="1"/>
          </p:cNvSpPr>
          <p:nvPr>
            <p:ph type="ctrTitle" hasCustomPrompt="1"/>
          </p:nvPr>
        </p:nvSpPr>
        <p:spPr>
          <a:xfrm>
            <a:off x="6889050" y="2859126"/>
            <a:ext cx="1982834" cy="886397"/>
          </a:xfrm>
        </p:spPr>
        <p:txBody>
          <a:bodyPr anchor="ctr"/>
          <a:lstStyle>
            <a:lvl1pPr>
              <a:defRPr sz="32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sp>
        <p:nvSpPr>
          <p:cNvPr id="12" name="Footer Placeholder 3"/>
          <p:cNvSpPr>
            <a:spLocks noGrp="1"/>
          </p:cNvSpPr>
          <p:nvPr>
            <p:ph type="ftr" sz="quarter" idx="15"/>
          </p:nvPr>
        </p:nvSpPr>
        <p:spPr>
          <a:xfrm>
            <a:off x="614374" y="6221081"/>
            <a:ext cx="4951963" cy="346923"/>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dirty="0"/>
              <a:t>© 2015 Ipsos. </a:t>
            </a:r>
          </a:p>
        </p:txBody>
      </p:sp>
      <p:sp>
        <p:nvSpPr>
          <p:cNvPr id="13" name="Slide Number Placeholder 8"/>
          <p:cNvSpPr>
            <a:spLocks noGrp="1"/>
          </p:cNvSpPr>
          <p:nvPr>
            <p:ph type="sldNum" sz="quarter" idx="17"/>
          </p:nvPr>
        </p:nvSpPr>
        <p:spPr>
          <a:xfrm>
            <a:off x="247314" y="6221081"/>
            <a:ext cx="382425" cy="346923"/>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grpSp>
        <p:nvGrpSpPr>
          <p:cNvPr id="18" name="Group 17"/>
          <p:cNvGrpSpPr/>
          <p:nvPr userDrawn="1"/>
        </p:nvGrpSpPr>
        <p:grpSpPr>
          <a:xfrm>
            <a:off x="6965726" y="6232981"/>
            <a:ext cx="1933546" cy="355982"/>
            <a:chOff x="10239375" y="6688139"/>
            <a:chExt cx="2842245" cy="523426"/>
          </a:xfrm>
        </p:grpSpPr>
        <p:pic>
          <p:nvPicPr>
            <p:cNvPr id="19" name="Picture 18"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1" name="Picture 20"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1"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8541020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89050" y="2859126"/>
            <a:ext cx="1982834" cy="886397"/>
          </a:xfrm>
        </p:spPr>
        <p:txBody>
          <a:bodyPr anchor="ctr"/>
          <a:lstStyle>
            <a:lvl1pPr>
              <a:defRPr sz="32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sp>
        <p:nvSpPr>
          <p:cNvPr id="12" name="Footer Placeholder 3"/>
          <p:cNvSpPr>
            <a:spLocks noGrp="1"/>
          </p:cNvSpPr>
          <p:nvPr>
            <p:ph type="ftr" sz="quarter" idx="15"/>
          </p:nvPr>
        </p:nvSpPr>
        <p:spPr>
          <a:xfrm>
            <a:off x="614374" y="6221081"/>
            <a:ext cx="4951963" cy="346923"/>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dirty="0"/>
              <a:t>© 2015 Ipsos. </a:t>
            </a:r>
          </a:p>
        </p:txBody>
      </p:sp>
      <p:sp>
        <p:nvSpPr>
          <p:cNvPr id="13" name="Slide Number Placeholder 8"/>
          <p:cNvSpPr>
            <a:spLocks noGrp="1"/>
          </p:cNvSpPr>
          <p:nvPr>
            <p:ph type="sldNum" sz="quarter" idx="17"/>
          </p:nvPr>
        </p:nvSpPr>
        <p:spPr>
          <a:xfrm>
            <a:off x="247314" y="6221081"/>
            <a:ext cx="382425" cy="346923"/>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sp>
        <p:nvSpPr>
          <p:cNvPr id="10" name="Picture Placeholder 3"/>
          <p:cNvSpPr>
            <a:spLocks noGrp="1"/>
          </p:cNvSpPr>
          <p:nvPr>
            <p:ph type="pic" sz="quarter" idx="10"/>
          </p:nvPr>
        </p:nvSpPr>
        <p:spPr>
          <a:xfrm>
            <a:off x="0" y="-9526"/>
            <a:ext cx="5930713" cy="6867525"/>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616513"/>
              <a:gd name="connsiteY0" fmla="*/ 0 h 5143500"/>
              <a:gd name="connsiteX1" fmla="*/ 4654924 w 6616513"/>
              <a:gd name="connsiteY1" fmla="*/ 0 h 5143500"/>
              <a:gd name="connsiteX2" fmla="*/ 6616513 w 6616513"/>
              <a:gd name="connsiteY2" fmla="*/ 5143500 h 5143500"/>
              <a:gd name="connsiteX3" fmla="*/ 0 w 6616513"/>
              <a:gd name="connsiteY3" fmla="*/ 5143500 h 5143500"/>
              <a:gd name="connsiteX4" fmla="*/ 0 w 6616513"/>
              <a:gd name="connsiteY4" fmla="*/ 0 h 5143500"/>
              <a:gd name="connsiteX0" fmla="*/ 0 w 6616513"/>
              <a:gd name="connsiteY0" fmla="*/ 7144 h 5150644"/>
              <a:gd name="connsiteX1" fmla="*/ 3578599 w 6616513"/>
              <a:gd name="connsiteY1" fmla="*/ 0 h 5150644"/>
              <a:gd name="connsiteX2" fmla="*/ 6616513 w 6616513"/>
              <a:gd name="connsiteY2" fmla="*/ 5150644 h 5150644"/>
              <a:gd name="connsiteX3" fmla="*/ 0 w 6616513"/>
              <a:gd name="connsiteY3" fmla="*/ 5150644 h 5150644"/>
              <a:gd name="connsiteX4" fmla="*/ 0 w 6616513"/>
              <a:gd name="connsiteY4" fmla="*/ 7144 h 5150644"/>
              <a:gd name="connsiteX0" fmla="*/ 0 w 5930713"/>
              <a:gd name="connsiteY0" fmla="*/ 7144 h 5150644"/>
              <a:gd name="connsiteX1" fmla="*/ 3578599 w 5930713"/>
              <a:gd name="connsiteY1" fmla="*/ 0 h 5150644"/>
              <a:gd name="connsiteX2" fmla="*/ 5930713 w 5930713"/>
              <a:gd name="connsiteY2" fmla="*/ 5150644 h 5150644"/>
              <a:gd name="connsiteX3" fmla="*/ 0 w 5930713"/>
              <a:gd name="connsiteY3" fmla="*/ 5150644 h 5150644"/>
              <a:gd name="connsiteX4" fmla="*/ 0 w 5930713"/>
              <a:gd name="connsiteY4" fmla="*/ 7144 h 515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713" h="5150644">
                <a:moveTo>
                  <a:pt x="0" y="7144"/>
                </a:moveTo>
                <a:lnTo>
                  <a:pt x="3578599" y="0"/>
                </a:lnTo>
                <a:lnTo>
                  <a:pt x="5930713" y="5150644"/>
                </a:lnTo>
                <a:lnTo>
                  <a:pt x="0" y="5150644"/>
                </a:lnTo>
                <a:lnTo>
                  <a:pt x="0" y="7144"/>
                </a:lnTo>
                <a:close/>
              </a:path>
            </a:pathLst>
          </a:custGeom>
        </p:spPr>
        <p:txBody>
          <a:bodyPr/>
          <a:lstStyle/>
          <a:p>
            <a:r>
              <a:rPr lang="en-US" dirty="0"/>
              <a:t>Click icon to add picture</a:t>
            </a:r>
            <a:endParaRPr lang="en-GB" dirty="0"/>
          </a:p>
        </p:txBody>
      </p:sp>
      <p:grpSp>
        <p:nvGrpSpPr>
          <p:cNvPr id="18" name="Group 17"/>
          <p:cNvGrpSpPr/>
          <p:nvPr userDrawn="1"/>
        </p:nvGrpSpPr>
        <p:grpSpPr>
          <a:xfrm>
            <a:off x="6965726" y="6232981"/>
            <a:ext cx="1933546" cy="355982"/>
            <a:chOff x="10239375" y="6688139"/>
            <a:chExt cx="2842245" cy="523426"/>
          </a:xfrm>
        </p:grpSpPr>
        <p:pic>
          <p:nvPicPr>
            <p:cNvPr id="19" name="Picture 18"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4"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33713441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 Section Header">
    <p:bg>
      <p:bgPr>
        <a:solidFill>
          <a:schemeClr val="bg2"/>
        </a:solidFill>
        <a:effectLst/>
      </p:bgPr>
    </p:bg>
    <p:spTree>
      <p:nvGrpSpPr>
        <p:cNvPr id="1" name=""/>
        <p:cNvGrpSpPr/>
        <p:nvPr/>
      </p:nvGrpSpPr>
      <p:grpSpPr>
        <a:xfrm>
          <a:off x="0" y="0"/>
          <a:ext cx="0" cy="0"/>
          <a:chOff x="0" y="0"/>
          <a:chExt cx="0" cy="0"/>
        </a:xfrm>
      </p:grpSpPr>
      <p:sp>
        <p:nvSpPr>
          <p:cNvPr id="15" name="Rectangle 14"/>
          <p:cNvSpPr/>
          <p:nvPr userDrawn="1"/>
        </p:nvSpPr>
        <p:spPr>
          <a:xfrm>
            <a:off x="-1" y="0"/>
            <a:ext cx="9144001" cy="6858000"/>
          </a:xfrm>
          <a:prstGeom prst="rect">
            <a:avLst/>
          </a:prstGeom>
          <a:solidFill>
            <a:srgbClr val="183A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183A8B"/>
                </a:solidFill>
              </a:rPr>
              <a:t>  </a:t>
            </a:r>
          </a:p>
        </p:txBody>
      </p:sp>
      <p:sp>
        <p:nvSpPr>
          <p:cNvPr id="2" name="Title 1"/>
          <p:cNvSpPr>
            <a:spLocks noGrp="1"/>
          </p:cNvSpPr>
          <p:nvPr>
            <p:ph type="title" hasCustomPrompt="1"/>
          </p:nvPr>
        </p:nvSpPr>
        <p:spPr>
          <a:xfrm>
            <a:off x="172833" y="3306922"/>
            <a:ext cx="7093160" cy="960263"/>
          </a:xfrm>
        </p:spPr>
        <p:txBody>
          <a:bodyPr lIns="0" anchor="t"/>
          <a:lstStyle>
            <a:lvl1pPr>
              <a:lnSpc>
                <a:spcPct val="80000"/>
              </a:lnSpc>
              <a:spcBef>
                <a:spcPts val="816"/>
              </a:spcBef>
              <a:defRPr sz="7800" cap="all" baseline="0">
                <a:solidFill>
                  <a:schemeClr val="bg1"/>
                </a:solidFill>
              </a:defRPr>
            </a:lvl1pPr>
          </a:lstStyle>
          <a:p>
            <a:r>
              <a:rPr lang="en-US" dirty="0"/>
              <a:t>DOLOR SIT</a:t>
            </a:r>
            <a:endParaRPr lang="en-GB" dirty="0"/>
          </a:p>
        </p:txBody>
      </p:sp>
      <p:sp>
        <p:nvSpPr>
          <p:cNvPr id="7" name="Text Placeholder 6"/>
          <p:cNvSpPr>
            <a:spLocks noGrp="1"/>
          </p:cNvSpPr>
          <p:nvPr>
            <p:ph type="body" sz="quarter" idx="13" hasCustomPrompt="1"/>
          </p:nvPr>
        </p:nvSpPr>
        <p:spPr>
          <a:xfrm>
            <a:off x="221814" y="2477744"/>
            <a:ext cx="6033722" cy="829179"/>
          </a:xfrm>
        </p:spPr>
        <p:txBody>
          <a:bodyPr anchor="b">
            <a:normAutofit/>
          </a:bodyPr>
          <a:lstStyle>
            <a:lvl1pPr>
              <a:spcBef>
                <a:spcPts val="1224"/>
              </a:spcBef>
              <a:defRPr sz="2700" b="0" cap="none" baseline="0">
                <a:solidFill>
                  <a:schemeClr val="bg1"/>
                </a:solidFill>
              </a:defRPr>
            </a:lvl1pPr>
          </a:lstStyle>
          <a:p>
            <a:pPr lvl="0"/>
            <a:r>
              <a:rPr lang="en-US" dirty="0"/>
              <a:t>Lorem Ipsum</a:t>
            </a:r>
            <a:endParaRPr lang="en-GB" dirty="0"/>
          </a:p>
        </p:txBody>
      </p:sp>
      <p:sp>
        <p:nvSpPr>
          <p:cNvPr id="29" name="TextBox 28"/>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30" name="TextBox 29"/>
          <p:cNvSpPr txBox="1"/>
          <p:nvPr userDrawn="1"/>
        </p:nvSpPr>
        <p:spPr>
          <a:xfrm>
            <a:off x="629736" y="6341236"/>
            <a:ext cx="1427664"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2016 Americans</a:t>
            </a:r>
            <a:r>
              <a:rPr lang="en-GB" sz="800" kern="1200" baseline="0" dirty="0">
                <a:solidFill>
                  <a:schemeClr val="bg1"/>
                </a:solidFill>
                <a:latin typeface="+mn-lt"/>
                <a:ea typeface="+mn-ea"/>
                <a:cs typeface="+mn-cs"/>
              </a:rPr>
              <a:t> for the Arts</a:t>
            </a:r>
            <a:endParaRPr lang="en-GB" sz="1200" dirty="0">
              <a:solidFill>
                <a:schemeClr val="bg1"/>
              </a:solidFill>
            </a:endParaRP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24803055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Fill1_Title Only">
    <p:bg bwMode="lt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7" y="857958"/>
            <a:ext cx="7540023" cy="457048"/>
          </a:xfrm>
        </p:spPr>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331099"/>
            <a:ext cx="6733351" cy="590215"/>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sp>
        <p:nvSpPr>
          <p:cNvPr id="13" name="TextBox 12"/>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grpSp>
        <p:nvGrpSpPr>
          <p:cNvPr id="11" name="Group 10"/>
          <p:cNvGrpSpPr/>
          <p:nvPr userDrawn="1"/>
        </p:nvGrpSpPr>
        <p:grpSpPr>
          <a:xfrm>
            <a:off x="6965726" y="6232981"/>
            <a:ext cx="1933546" cy="355982"/>
            <a:chOff x="10239375" y="6688139"/>
            <a:chExt cx="2842245" cy="523426"/>
          </a:xfrm>
        </p:grpSpPr>
        <p:pic>
          <p:nvPicPr>
            <p:cNvPr id="12" name="Picture 11"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19" name="Picture 18"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4"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3010656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Fill1_Text Option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7" y="857958"/>
            <a:ext cx="7387623"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7" y="331099"/>
            <a:ext cx="6733349"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851261"/>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grpSp>
        <p:nvGrpSpPr>
          <p:cNvPr id="12" name="Group 11"/>
          <p:cNvGrpSpPr/>
          <p:nvPr userDrawn="1"/>
        </p:nvGrpSpPr>
        <p:grpSpPr>
          <a:xfrm>
            <a:off x="6965726" y="6232981"/>
            <a:ext cx="1933546" cy="355982"/>
            <a:chOff x="10239375" y="6688139"/>
            <a:chExt cx="2842245" cy="523426"/>
          </a:xfrm>
        </p:grpSpPr>
        <p:pic>
          <p:nvPicPr>
            <p:cNvPr id="13" name="Picture 12"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7"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20062923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Fill1_Bullets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2377" y="857958"/>
            <a:ext cx="7540023"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7" y="331099"/>
            <a:ext cx="6733349"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851261"/>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Box 13"/>
          <p:cNvSpPr txBox="1"/>
          <p:nvPr userDrawn="1"/>
        </p:nvSpPr>
        <p:spPr>
          <a:xfrm>
            <a:off x="239634" y="6249103"/>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6341236"/>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grpSp>
        <p:nvGrpSpPr>
          <p:cNvPr id="12" name="Group 11"/>
          <p:cNvGrpSpPr/>
          <p:nvPr userDrawn="1"/>
        </p:nvGrpSpPr>
        <p:grpSpPr>
          <a:xfrm>
            <a:off x="6965726" y="6232981"/>
            <a:ext cx="1933546" cy="355982"/>
            <a:chOff x="10239375" y="6688139"/>
            <a:chExt cx="2842245" cy="523426"/>
          </a:xfrm>
        </p:grpSpPr>
        <p:pic>
          <p:nvPicPr>
            <p:cNvPr id="13" name="Picture 12"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20" name="Picture 19" descr="IPSOS_GAMECHANGERS_blue.png"/>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17" name="Picture 24"/>
          <p:cNvPicPr>
            <a:picLocks noChangeAspect="1" noChangeArrowheads="1"/>
          </p:cNvPicPr>
          <p:nvPr userDrawn="1"/>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2400" y="466676"/>
            <a:ext cx="1038594" cy="1206284"/>
          </a:xfrm>
          <a:prstGeom prst="rect">
            <a:avLst/>
          </a:prstGeom>
        </p:spPr>
      </p:pic>
    </p:spTree>
    <p:extLst>
      <p:ext uri="{BB962C8B-B14F-4D97-AF65-F5344CB8AC3E}">
        <p14:creationId xmlns:p14="http://schemas.microsoft.com/office/powerpoint/2010/main" val="1276372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10.xml"/><Relationship Id="rId1" Type="http://schemas.openxmlformats.org/officeDocument/2006/relationships/slideLayout" Target="../slideLayouts/slideLayout14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6.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1.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19.jpe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theme" Target="../theme/theme2.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image" Target="../media/image4.png"/><Relationship Id="rId8" Type="http://schemas.openxmlformats.org/officeDocument/2006/relationships/slideLayout" Target="../slideLayouts/slideLayout2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1.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3.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slideLayout" Target="../slideLayouts/slideLayout107.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theme" Target="../theme/theme4.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41" Type="http://schemas.openxmlformats.org/officeDocument/2006/relationships/slideLayout" Target="../slideLayouts/slideLayout109.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image" Target="../media/image4.png"/><Relationship Id="rId8" Type="http://schemas.openxmlformats.org/officeDocument/2006/relationships/slideLayout" Target="../slideLayouts/slideLayout76.xml"/><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2.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5" Type="http://schemas.openxmlformats.org/officeDocument/2006/relationships/image" Target="../media/image1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15.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image" Target="../media/image13.png"/><Relationship Id="rId5" Type="http://schemas.openxmlformats.org/officeDocument/2006/relationships/theme" Target="../theme/theme6.xml"/><Relationship Id="rId4" Type="http://schemas.openxmlformats.org/officeDocument/2006/relationships/slideLayout" Target="../slideLayouts/slideLayout11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8.xml"/><Relationship Id="rId1" Type="http://schemas.openxmlformats.org/officeDocument/2006/relationships/slideLayout" Target="../slideLayouts/slideLayout11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8.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image" Target="../media/image17.jpeg"/><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image" Target="../media/image16.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image" Target="../media/image1.png"/><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16"/>
          <p:cNvGrpSpPr>
            <a:grpSpLocks/>
          </p:cNvGrpSpPr>
          <p:nvPr/>
        </p:nvGrpSpPr>
        <p:grpSpPr bwMode="auto">
          <a:xfrm>
            <a:off x="0" y="0"/>
            <a:ext cx="9144000" cy="6918325"/>
            <a:chOff x="0" y="0"/>
            <a:chExt cx="5760" cy="4358"/>
          </a:xfrm>
        </p:grpSpPr>
        <p:sp>
          <p:nvSpPr>
            <p:cNvPr id="2050"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defTabSz="914400" fontAlgn="base">
                <a:spcBef>
                  <a:spcPct val="0"/>
                </a:spcBef>
                <a:spcAft>
                  <a:spcPct val="0"/>
                </a:spcAft>
              </a:pPr>
              <a:endParaRPr lang="en-US" sz="4000" dirty="0">
                <a:solidFill>
                  <a:srgbClr val="FFFFFF"/>
                </a:solidFill>
                <a:latin typeface="Arial" pitchFamily="34" charset="0"/>
              </a:endParaRPr>
            </a:p>
          </p:txBody>
        </p:sp>
        <p:sp>
          <p:nvSpPr>
            <p:cNvPr id="2051"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defTabSz="914400" fontAlgn="base">
                <a:spcBef>
                  <a:spcPct val="0"/>
                </a:spcBef>
                <a:spcAft>
                  <a:spcPct val="0"/>
                </a:spcAft>
              </a:pPr>
              <a:endParaRPr lang="en-US" sz="4000" dirty="0">
                <a:solidFill>
                  <a:srgbClr val="FFFFFF"/>
                </a:solidFill>
                <a:latin typeface="Arial" pitchFamily="34" charset="0"/>
              </a:endParaRPr>
            </a:p>
          </p:txBody>
        </p:sp>
        <p:sp>
          <p:nvSpPr>
            <p:cNvPr id="2052"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pPr>
              <a:endParaRPr lang="en-US" sz="4000" dirty="0">
                <a:solidFill>
                  <a:srgbClr val="FFFFFF"/>
                </a:solidFill>
                <a:latin typeface="Arial" pitchFamily="34" charset="0"/>
              </a:endParaRPr>
            </a:p>
          </p:txBody>
        </p:sp>
        <p:sp>
          <p:nvSpPr>
            <p:cNvPr id="2053"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defTabSz="914400" fontAlgn="base">
                <a:spcBef>
                  <a:spcPct val="0"/>
                </a:spcBef>
                <a:spcAft>
                  <a:spcPct val="0"/>
                </a:spcAft>
              </a:pPr>
              <a:endParaRPr lang="en-US" sz="4000" dirty="0">
                <a:solidFill>
                  <a:srgbClr val="FFFFFF"/>
                </a:solidFill>
                <a:latin typeface="Arial" pitchFamily="34" charset="0"/>
              </a:endParaRPr>
            </a:p>
          </p:txBody>
        </p:sp>
        <p:sp>
          <p:nvSpPr>
            <p:cNvPr id="2054" name="Freeform 6"/>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pPr>
              <a:endParaRPr lang="en-US" sz="4000" dirty="0">
                <a:solidFill>
                  <a:srgbClr val="FFFFFF"/>
                </a:solidFill>
                <a:latin typeface="Arial" pitchFamily="34" charset="0"/>
              </a:endParaRPr>
            </a:p>
          </p:txBody>
        </p:sp>
        <p:sp>
          <p:nvSpPr>
            <p:cNvPr id="2055" name="Freeform 7"/>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defTabSz="914400" fontAlgn="base">
                <a:spcBef>
                  <a:spcPct val="0"/>
                </a:spcBef>
                <a:spcAft>
                  <a:spcPct val="0"/>
                </a:spcAft>
              </a:pPr>
              <a:endParaRPr lang="en-US" sz="4000" dirty="0">
                <a:solidFill>
                  <a:srgbClr val="FFFFFF"/>
                </a:solidFill>
                <a:latin typeface="Arial" pitchFamily="34" charset="0"/>
              </a:endParaRPr>
            </a:p>
          </p:txBody>
        </p:sp>
        <p:sp>
          <p:nvSpPr>
            <p:cNvPr id="2056"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pPr>
              <a:endParaRPr lang="en-US" sz="4000" dirty="0">
                <a:solidFill>
                  <a:srgbClr val="FFFFFF"/>
                </a:solidFill>
                <a:latin typeface="Arial" pitchFamily="34" charset="0"/>
              </a:endParaRPr>
            </a:p>
          </p:txBody>
        </p:sp>
        <p:sp>
          <p:nvSpPr>
            <p:cNvPr id="2057" name="Freeform 9"/>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pPr>
              <a:endParaRPr lang="en-US" sz="4000" dirty="0">
                <a:solidFill>
                  <a:srgbClr val="FFFFFF"/>
                </a:solidFill>
                <a:latin typeface="Arial" pitchFamily="34" charset="0"/>
              </a:endParaRPr>
            </a:p>
          </p:txBody>
        </p:sp>
      </p:grpSp>
      <p:sp>
        <p:nvSpPr>
          <p:cNvPr id="2058" name="Rectangle 10"/>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latin typeface="+mn-lt"/>
              </a:defRPr>
            </a:lvl1pPr>
          </a:lstStyle>
          <a:p>
            <a:pPr defTabSz="914400" fontAlgn="base">
              <a:spcAft>
                <a:spcPct val="0"/>
              </a:spcAft>
            </a:pPr>
            <a:endParaRPr lang="en-US" dirty="0">
              <a:solidFill>
                <a:srgbClr val="FFFFFF"/>
              </a:solidFill>
            </a:endParaRPr>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latin typeface="+mn-lt"/>
              </a:defRPr>
            </a:lvl1pPr>
          </a:lstStyle>
          <a:p>
            <a:pPr defTabSz="914400" fontAlgn="base">
              <a:spcAft>
                <a:spcPct val="0"/>
              </a:spcAft>
            </a:pPr>
            <a:endParaRPr lang="en-US" dirty="0">
              <a:solidFill>
                <a:srgbClr val="FFFFFF"/>
              </a:solidFill>
            </a:endParaRPr>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latin typeface="+mn-lt"/>
              </a:defRPr>
            </a:lvl1pPr>
          </a:lstStyle>
          <a:p>
            <a:pPr defTabSz="914400" fontAlgn="base">
              <a:spcAft>
                <a:spcPct val="0"/>
              </a:spcAft>
            </a:pPr>
            <a:fld id="{D5C110EA-BCA8-4EB9-8647-593452917902}" type="slidenum">
              <a:rPr lang="en-US">
                <a:solidFill>
                  <a:srgbClr val="FFFFFF"/>
                </a:solidFill>
              </a:rPr>
              <a:pPr defTabSz="914400" fontAlgn="base">
                <a:spcAft>
                  <a:spcPct val="0"/>
                </a:spcAft>
              </a:pPr>
              <a:t>‹#›</a:t>
            </a:fld>
            <a:endParaRPr lang="en-US" dirty="0">
              <a:solidFill>
                <a:srgbClr val="FFFFFF"/>
              </a:solidFill>
            </a:endParaRPr>
          </a:p>
        </p:txBody>
      </p:sp>
      <p:sp>
        <p:nvSpPr>
          <p:cNvPr id="2063" name="Rectangle 15"/>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65" name="Picture 17"/>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60325" y="41275"/>
            <a:ext cx="874713" cy="1101725"/>
          </a:xfrm>
          <a:prstGeom prst="rect">
            <a:avLst/>
          </a:prstGeom>
          <a:noFill/>
          <a:ln w="9525">
            <a:noFill/>
            <a:miter lim="800000"/>
            <a:headEnd/>
            <a:tailEnd/>
          </a:ln>
          <a:effectLst/>
        </p:spPr>
      </p:pic>
    </p:spTree>
  </p:cSld>
  <p:clrMap bg1="dk2" tx1="lt1" bg2="dk1"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4155" r:id="rId13"/>
  </p:sldLayoutIdLst>
  <p:transition spd="slow"/>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ART-EconomicProsperity_PPT_Standard2.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331470"/>
      </p:ext>
    </p:extLst>
  </p:cSld>
  <p:clrMap bg1="lt1" tx1="dk1" bg2="lt2" tx2="dk2" accent1="accent1" accent2="accent2" accent3="accent3" accent4="accent4" accent5="accent5" accent6="accent6" hlink="hlink" folHlink="folHlink"/>
  <p:sldLayoutIdLst>
    <p:sldLayoutId id="2147484184" r:id="rId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533400"/>
            <a:ext cx="853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Mattie is going to do GREAT!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defTabSz="914400" fontAlgn="base">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defTabSz="914400" fontAlgn="base">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defTabSz="914400" fontAlgn="base">
              <a:spcBef>
                <a:spcPct val="0"/>
              </a:spcBef>
              <a:spcAft>
                <a:spcPct val="0"/>
              </a:spcAft>
            </a:pPr>
            <a:fld id="{86BFA2CF-B421-459D-AA0A-461D26CF09A7}" type="slidenum">
              <a:rPr lang="en-US">
                <a:solidFill>
                  <a:srgbClr val="000000"/>
                </a:solidFill>
              </a:rPr>
              <a:pPr defTabSz="914400" fontAlgn="base">
                <a:spcBef>
                  <a:spcPct val="0"/>
                </a:spcBef>
                <a:spcAft>
                  <a:spcPct val="0"/>
                </a:spcAft>
              </a:pPr>
              <a:t>‹#›</a:t>
            </a:fld>
            <a:endParaRPr lang="en-US" dirty="0">
              <a:solidFill>
                <a:srgbClr val="000000"/>
              </a:solidFill>
            </a:endParaRPr>
          </a:p>
        </p:txBody>
      </p:sp>
      <p:pic>
        <p:nvPicPr>
          <p:cNvPr id="1031" name="Picture 7"/>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52400" y="152400"/>
            <a:ext cx="1600200" cy="600075"/>
          </a:xfrm>
          <a:prstGeom prst="rect">
            <a:avLst/>
          </a:prstGeom>
          <a:noFill/>
          <a:ln w="9525">
            <a:noFill/>
            <a:miter lim="800000"/>
            <a:headEnd/>
            <a:tailEnd/>
          </a:ln>
          <a:effectLst/>
        </p:spPr>
      </p:pic>
    </p:spTree>
    <p:extLst>
      <p:ext uri="{BB962C8B-B14F-4D97-AF65-F5344CB8AC3E}">
        <p14:creationId xmlns:p14="http://schemas.microsoft.com/office/powerpoint/2010/main" val="2744007610"/>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txStyles>
    <p:titleStyle>
      <a:lvl1pPr algn="ctr" rtl="0" fontAlgn="base">
        <a:spcBef>
          <a:spcPct val="0"/>
        </a:spcBef>
        <a:spcAft>
          <a:spcPct val="0"/>
        </a:spcAft>
        <a:defRPr sz="4000" b="1">
          <a:solidFill>
            <a:schemeClr val="accent2"/>
          </a:solidFill>
          <a:latin typeface="+mj-lt"/>
          <a:ea typeface="+mj-ea"/>
          <a:cs typeface="+mj-cs"/>
        </a:defRPr>
      </a:lvl1pPr>
      <a:lvl2pPr algn="ctr" rtl="0" fontAlgn="base">
        <a:spcBef>
          <a:spcPct val="0"/>
        </a:spcBef>
        <a:spcAft>
          <a:spcPct val="0"/>
        </a:spcAft>
        <a:defRPr sz="4000" b="1">
          <a:solidFill>
            <a:schemeClr val="accent2"/>
          </a:solidFill>
          <a:latin typeface="MyriadPro-Regular" charset="0"/>
        </a:defRPr>
      </a:lvl2pPr>
      <a:lvl3pPr algn="ctr" rtl="0" fontAlgn="base">
        <a:spcBef>
          <a:spcPct val="0"/>
        </a:spcBef>
        <a:spcAft>
          <a:spcPct val="0"/>
        </a:spcAft>
        <a:defRPr sz="4000" b="1">
          <a:solidFill>
            <a:schemeClr val="accent2"/>
          </a:solidFill>
          <a:latin typeface="MyriadPro-Regular" charset="0"/>
        </a:defRPr>
      </a:lvl3pPr>
      <a:lvl4pPr algn="ctr" rtl="0" fontAlgn="base">
        <a:spcBef>
          <a:spcPct val="0"/>
        </a:spcBef>
        <a:spcAft>
          <a:spcPct val="0"/>
        </a:spcAft>
        <a:defRPr sz="4000" b="1">
          <a:solidFill>
            <a:schemeClr val="accent2"/>
          </a:solidFill>
          <a:latin typeface="MyriadPro-Regular" charset="0"/>
        </a:defRPr>
      </a:lvl4pPr>
      <a:lvl5pPr algn="ctr" rtl="0" fontAlgn="base">
        <a:spcBef>
          <a:spcPct val="0"/>
        </a:spcBef>
        <a:spcAft>
          <a:spcPct val="0"/>
        </a:spcAft>
        <a:defRPr sz="4000" b="1">
          <a:solidFill>
            <a:schemeClr val="accent2"/>
          </a:solidFill>
          <a:latin typeface="MyriadPro-Regular" charset="0"/>
        </a:defRPr>
      </a:lvl5pPr>
      <a:lvl6pPr marL="457200" algn="ctr" rtl="0" fontAlgn="base">
        <a:spcBef>
          <a:spcPct val="0"/>
        </a:spcBef>
        <a:spcAft>
          <a:spcPct val="0"/>
        </a:spcAft>
        <a:defRPr sz="4000" b="1">
          <a:solidFill>
            <a:schemeClr val="accent2"/>
          </a:solidFill>
          <a:latin typeface="MyriadPro-Regular" charset="0"/>
        </a:defRPr>
      </a:lvl6pPr>
      <a:lvl7pPr marL="914400" algn="ctr" rtl="0" fontAlgn="base">
        <a:spcBef>
          <a:spcPct val="0"/>
        </a:spcBef>
        <a:spcAft>
          <a:spcPct val="0"/>
        </a:spcAft>
        <a:defRPr sz="4000" b="1">
          <a:solidFill>
            <a:schemeClr val="accent2"/>
          </a:solidFill>
          <a:latin typeface="MyriadPro-Regular" charset="0"/>
        </a:defRPr>
      </a:lvl7pPr>
      <a:lvl8pPr marL="1371600" algn="ctr" rtl="0" fontAlgn="base">
        <a:spcBef>
          <a:spcPct val="0"/>
        </a:spcBef>
        <a:spcAft>
          <a:spcPct val="0"/>
        </a:spcAft>
        <a:defRPr sz="4000" b="1">
          <a:solidFill>
            <a:schemeClr val="accent2"/>
          </a:solidFill>
          <a:latin typeface="MyriadPro-Regular" charset="0"/>
        </a:defRPr>
      </a:lvl8pPr>
      <a:lvl9pPr marL="1828800" algn="ctr" rtl="0" fontAlgn="base">
        <a:spcBef>
          <a:spcPct val="0"/>
        </a:spcBef>
        <a:spcAft>
          <a:spcPct val="0"/>
        </a:spcAft>
        <a:defRPr sz="4000" b="1">
          <a:solidFill>
            <a:schemeClr val="accent2"/>
          </a:solidFill>
          <a:latin typeface="MyriadPro-Regular"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4627332" y="6510527"/>
            <a:ext cx="4516668" cy="347473"/>
          </a:xfrm>
          <a:prstGeom prst="rect">
            <a:avLst/>
          </a:prstGeom>
          <a:solidFill>
            <a:srgbClr val="183A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a:solidFill>
                  <a:prstClr val="white"/>
                </a:solidFill>
              </a:rPr>
              <a:t> </a:t>
            </a:r>
          </a:p>
        </p:txBody>
      </p:sp>
      <p:sp>
        <p:nvSpPr>
          <p:cNvPr id="2" name="Title Placeholder 1"/>
          <p:cNvSpPr>
            <a:spLocks noGrp="1"/>
          </p:cNvSpPr>
          <p:nvPr>
            <p:ph type="title"/>
          </p:nvPr>
        </p:nvSpPr>
        <p:spPr>
          <a:xfrm>
            <a:off x="232377" y="857958"/>
            <a:ext cx="8654595" cy="457048"/>
          </a:xfrm>
          <a:prstGeom prst="rect">
            <a:avLst/>
          </a:prstGeom>
        </p:spPr>
        <p:txBody>
          <a:bodyPr vert="horz" wrap="square" lIns="0" tIns="0" rIns="0" bIns="0" rtlCol="0" anchor="t">
            <a:spAutoFit/>
          </a:bodyPr>
          <a:lstStyle/>
          <a:p>
            <a:r>
              <a:rPr lang="en-US" dirty="0"/>
              <a:t>Click to add emphasis part of title</a:t>
            </a:r>
          </a:p>
        </p:txBody>
      </p:sp>
      <p:sp>
        <p:nvSpPr>
          <p:cNvPr id="3" name="Text Placeholder 2"/>
          <p:cNvSpPr>
            <a:spLocks noGrp="1"/>
          </p:cNvSpPr>
          <p:nvPr>
            <p:ph type="body" idx="1"/>
          </p:nvPr>
        </p:nvSpPr>
        <p:spPr>
          <a:xfrm>
            <a:off x="247651" y="1851257"/>
            <a:ext cx="8651621" cy="352401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p:nvSpPr>
        <p:spPr>
          <a:xfrm>
            <a:off x="7376926" y="6453336"/>
            <a:ext cx="307188" cy="317340"/>
          </a:xfrm>
          <a:prstGeom prst="rect">
            <a:avLst/>
          </a:prstGeom>
        </p:spPr>
        <p:txBody>
          <a:bodyPr vert="horz" wrap="none" lIns="0" tIns="0" rIns="0" bIns="0" rtlCol="0" anchor="b">
            <a:normAutofit/>
          </a:bodyPr>
          <a:lstStyle/>
          <a:p>
            <a:pPr defTabSz="924282">
              <a:lnSpc>
                <a:spcPct val="85000"/>
              </a:lnSpc>
              <a:spcBef>
                <a:spcPts val="204"/>
              </a:spcBef>
            </a:pPr>
            <a:fld id="{01990C03-C3A3-48FE-AF6D-3AE397C89625}" type="slidenum">
              <a:rPr lang="en-GB" sz="800" smtClean="0">
                <a:solidFill>
                  <a:prstClr val="white"/>
                </a:solidFill>
              </a:rPr>
              <a:pPr defTabSz="924282">
                <a:lnSpc>
                  <a:spcPct val="85000"/>
                </a:lnSpc>
                <a:spcBef>
                  <a:spcPts val="204"/>
                </a:spcBef>
              </a:pPr>
              <a:t>‹#›</a:t>
            </a:fld>
            <a:endParaRPr lang="en-GB" sz="800" dirty="0">
              <a:solidFill>
                <a:prstClr val="white"/>
              </a:solidFill>
            </a:endParaRPr>
          </a:p>
        </p:txBody>
      </p:sp>
      <p:sp>
        <p:nvSpPr>
          <p:cNvPr id="23" name="TextBox 22"/>
          <p:cNvSpPr txBox="1"/>
          <p:nvPr/>
        </p:nvSpPr>
        <p:spPr>
          <a:xfrm>
            <a:off x="7767028" y="6545467"/>
            <a:ext cx="691172" cy="225209"/>
          </a:xfrm>
          <a:prstGeom prst="rect">
            <a:avLst/>
          </a:prstGeom>
        </p:spPr>
        <p:txBody>
          <a:bodyPr vert="horz" wrap="none" lIns="0" tIns="0" rIns="0" bIns="0" rtlCol="0" anchor="b">
            <a:normAutofit/>
          </a:bodyPr>
          <a:lstStyle/>
          <a:p>
            <a:pPr defTabSz="924282">
              <a:lnSpc>
                <a:spcPct val="85000"/>
              </a:lnSpc>
              <a:spcBef>
                <a:spcPts val="204"/>
              </a:spcBef>
              <a:defRPr/>
            </a:pPr>
            <a:r>
              <a:rPr lang="en-GB" sz="800" dirty="0">
                <a:solidFill>
                  <a:prstClr val="white"/>
                </a:solidFill>
              </a:rPr>
              <a:t>© 2016 Americans for the Arts</a:t>
            </a:r>
            <a:endParaRPr lang="en-GB" sz="1200" dirty="0">
              <a:solidFill>
                <a:prstClr val="white"/>
              </a:solidFill>
            </a:endParaRPr>
          </a:p>
        </p:txBody>
      </p:sp>
      <p:pic>
        <p:nvPicPr>
          <p:cNvPr id="10" name="Picture 9"/>
          <p:cNvPicPr>
            <a:picLocks noChangeAspect="1"/>
          </p:cNvPicPr>
          <p:nvPr userDrawn="1"/>
        </p:nvPicPr>
        <p:blipFill>
          <a:blip r:embed="rId43" cstate="email">
            <a:extLst>
              <a:ext uri="{28A0092B-C50C-407E-A947-70E740481C1C}">
                <a14:useLocalDpi xmlns:a14="http://schemas.microsoft.com/office/drawing/2010/main"/>
              </a:ext>
            </a:extLst>
          </a:blip>
          <a:stretch>
            <a:fillRect/>
          </a:stretch>
        </p:blipFill>
        <p:spPr>
          <a:xfrm>
            <a:off x="8394150" y="81439"/>
            <a:ext cx="539370" cy="620276"/>
          </a:xfrm>
          <a:prstGeom prst="rect">
            <a:avLst/>
          </a:prstGeom>
        </p:spPr>
      </p:pic>
      <p:sp>
        <p:nvSpPr>
          <p:cNvPr id="12" name="Rectangle 11"/>
          <p:cNvSpPr/>
          <p:nvPr userDrawn="1"/>
        </p:nvSpPr>
        <p:spPr>
          <a:xfrm>
            <a:off x="0" y="6510527"/>
            <a:ext cx="2295143" cy="347473"/>
          </a:xfrm>
          <a:prstGeom prst="rect">
            <a:avLst/>
          </a:prstGeom>
          <a:solidFill>
            <a:srgbClr val="00AD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a:solidFill>
                  <a:srgbClr val="00ADCE"/>
                </a:solidFill>
              </a:rPr>
              <a:t> </a:t>
            </a:r>
          </a:p>
        </p:txBody>
      </p:sp>
      <p:sp>
        <p:nvSpPr>
          <p:cNvPr id="14" name="Rectangle 13"/>
          <p:cNvSpPr/>
          <p:nvPr userDrawn="1"/>
        </p:nvSpPr>
        <p:spPr>
          <a:xfrm>
            <a:off x="2313666" y="6510527"/>
            <a:ext cx="2295144" cy="347473"/>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a:solidFill>
                  <a:prstClr val="white"/>
                </a:solidFill>
              </a:rPr>
              <a:t> </a:t>
            </a:r>
          </a:p>
        </p:txBody>
      </p:sp>
    </p:spTree>
    <p:extLst>
      <p:ext uri="{BB962C8B-B14F-4D97-AF65-F5344CB8AC3E}">
        <p14:creationId xmlns:p14="http://schemas.microsoft.com/office/powerpoint/2010/main" val="3798175068"/>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4152" r:id="rId12"/>
    <p:sldLayoutId id="2147484153" r:id="rId13"/>
    <p:sldLayoutId id="2147483920" r:id="rId14"/>
    <p:sldLayoutId id="2147483921" r:id="rId15"/>
    <p:sldLayoutId id="2147483922" r:id="rId16"/>
    <p:sldLayoutId id="2147483923" r:id="rId17"/>
    <p:sldLayoutId id="2147483924" r:id="rId18"/>
    <p:sldLayoutId id="2147483925" r:id="rId19"/>
    <p:sldLayoutId id="2147483926" r:id="rId20"/>
    <p:sldLayoutId id="2147483927" r:id="rId21"/>
    <p:sldLayoutId id="2147483928" r:id="rId22"/>
    <p:sldLayoutId id="2147483929" r:id="rId23"/>
    <p:sldLayoutId id="2147483930" r:id="rId24"/>
    <p:sldLayoutId id="2147483931" r:id="rId25"/>
    <p:sldLayoutId id="2147483932" r:id="rId26"/>
    <p:sldLayoutId id="2147483933" r:id="rId27"/>
    <p:sldLayoutId id="2147483934" r:id="rId28"/>
    <p:sldLayoutId id="2147483935" r:id="rId29"/>
    <p:sldLayoutId id="2147483936" r:id="rId30"/>
    <p:sldLayoutId id="2147483937" r:id="rId31"/>
    <p:sldLayoutId id="2147483938" r:id="rId32"/>
    <p:sldLayoutId id="2147483939" r:id="rId33"/>
    <p:sldLayoutId id="2147483940" r:id="rId34"/>
    <p:sldLayoutId id="2147483941" r:id="rId35"/>
    <p:sldLayoutId id="2147483942" r:id="rId36"/>
    <p:sldLayoutId id="2147483943" r:id="rId37"/>
    <p:sldLayoutId id="2147483944" r:id="rId38"/>
    <p:sldLayoutId id="2147483945" r:id="rId39"/>
    <p:sldLayoutId id="2147483946" r:id="rId40"/>
    <p:sldLayoutId id="2147483947" r:id="rId41"/>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6" name="Group 16"/>
          <p:cNvGrpSpPr>
            <a:grpSpLocks/>
          </p:cNvGrpSpPr>
          <p:nvPr/>
        </p:nvGrpSpPr>
        <p:grpSpPr bwMode="auto">
          <a:xfrm>
            <a:off x="0" y="0"/>
            <a:ext cx="9144000" cy="6918325"/>
            <a:chOff x="0" y="0"/>
            <a:chExt cx="5760" cy="4358"/>
          </a:xfrm>
        </p:grpSpPr>
        <p:sp>
          <p:nvSpPr>
            <p:cNvPr id="2"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3"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2052"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2053"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2054" name="Freeform 6"/>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4" name="Freeform 7"/>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5"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2057" name="Freeform 9"/>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grpSp>
      <p:sp>
        <p:nvSpPr>
          <p:cNvPr id="2051" name="Rectangle 10"/>
          <p:cNvSpPr>
            <a:spLocks noGrp="1" noChangeArrowheads="1"/>
          </p:cNvSpPr>
          <p:nvPr>
            <p:ph type="title"/>
          </p:nvPr>
        </p:nvSpPr>
        <p:spPr bwMode="auto">
          <a:xfrm>
            <a:off x="2133600" y="6096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latin typeface="+mn-lt"/>
              </a:defRPr>
            </a:lvl1pPr>
          </a:lstStyle>
          <a:p>
            <a:pPr defTabSz="914400" fontAlgn="base">
              <a:spcAft>
                <a:spcPct val="0"/>
              </a:spcAft>
              <a:defRPr/>
            </a:pPr>
            <a:endParaRPr lang="en-US" dirty="0">
              <a:solidFill>
                <a:srgbClr val="FFFFFF"/>
              </a:solidFill>
            </a:endParaRPr>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latin typeface="+mn-lt"/>
              </a:defRPr>
            </a:lvl1pPr>
          </a:lstStyle>
          <a:p>
            <a:pPr defTabSz="914400" fontAlgn="base">
              <a:spcAft>
                <a:spcPct val="0"/>
              </a:spcAft>
              <a:defRPr/>
            </a:pPr>
            <a:endParaRPr lang="en-US" dirty="0">
              <a:solidFill>
                <a:srgbClr val="FFFFFF"/>
              </a:solidFill>
            </a:endParaRPr>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latin typeface="+mn-lt"/>
              </a:defRPr>
            </a:lvl1pPr>
          </a:lstStyle>
          <a:p>
            <a:pPr defTabSz="914400" fontAlgn="base">
              <a:spcAft>
                <a:spcPct val="0"/>
              </a:spcAft>
              <a:defRPr/>
            </a:pPr>
            <a:fld id="{53A69220-5809-46F5-B00D-FA281E0060C4}" type="slidenum">
              <a:rPr lang="en-US">
                <a:solidFill>
                  <a:srgbClr val="FFFFFF"/>
                </a:solidFill>
              </a:rPr>
              <a:pPr defTabSz="914400" fontAlgn="base">
                <a:spcAft>
                  <a:spcPct val="0"/>
                </a:spcAft>
                <a:defRPr/>
              </a:pPr>
              <a:t>‹#›</a:t>
            </a:fld>
            <a:endParaRPr lang="en-US" dirty="0">
              <a:solidFill>
                <a:srgbClr val="FFFFFF"/>
              </a:solidFill>
            </a:endParaRPr>
          </a:p>
        </p:txBody>
      </p:sp>
      <p:sp>
        <p:nvSpPr>
          <p:cNvPr id="2055" name="Rectangle 15"/>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6" name="Picture 17"/>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0325" y="41275"/>
            <a:ext cx="935038" cy="1177925"/>
          </a:xfrm>
          <a:prstGeom prst="rect">
            <a:avLst/>
          </a:prstGeom>
          <a:noFill/>
          <a:ln w="9525">
            <a:noFill/>
            <a:miter lim="800000"/>
            <a:headEnd/>
            <a:tailEnd/>
          </a:ln>
        </p:spPr>
      </p:pic>
    </p:spTree>
    <p:extLst>
      <p:ext uri="{BB962C8B-B14F-4D97-AF65-F5344CB8AC3E}">
        <p14:creationId xmlns:p14="http://schemas.microsoft.com/office/powerpoint/2010/main" val="1475731047"/>
      </p:ext>
    </p:extLst>
  </p:cSld>
  <p:clrMap bg1="dk2" tx1="lt1" bg2="dk1" tx2="lt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4627332" y="6510527"/>
            <a:ext cx="4516668" cy="347473"/>
          </a:xfrm>
          <a:prstGeom prst="rect">
            <a:avLst/>
          </a:prstGeom>
          <a:solidFill>
            <a:srgbClr val="183A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2" name="Title Placeholder 1"/>
          <p:cNvSpPr>
            <a:spLocks noGrp="1"/>
          </p:cNvSpPr>
          <p:nvPr>
            <p:ph type="title"/>
          </p:nvPr>
        </p:nvSpPr>
        <p:spPr>
          <a:xfrm>
            <a:off x="232377" y="857958"/>
            <a:ext cx="8654595" cy="457048"/>
          </a:xfrm>
          <a:prstGeom prst="rect">
            <a:avLst/>
          </a:prstGeom>
        </p:spPr>
        <p:txBody>
          <a:bodyPr vert="horz" wrap="square" lIns="0" tIns="0" rIns="0" bIns="0" rtlCol="0" anchor="t">
            <a:spAutoFit/>
          </a:bodyPr>
          <a:lstStyle/>
          <a:p>
            <a:r>
              <a:rPr lang="en-US" dirty="0"/>
              <a:t>Click to add emphasis part of title</a:t>
            </a:r>
          </a:p>
        </p:txBody>
      </p:sp>
      <p:sp>
        <p:nvSpPr>
          <p:cNvPr id="3" name="Text Placeholder 2"/>
          <p:cNvSpPr>
            <a:spLocks noGrp="1"/>
          </p:cNvSpPr>
          <p:nvPr>
            <p:ph type="body" idx="1"/>
          </p:nvPr>
        </p:nvSpPr>
        <p:spPr>
          <a:xfrm>
            <a:off x="247651" y="1851257"/>
            <a:ext cx="8651621" cy="352401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p:nvSpPr>
        <p:spPr>
          <a:xfrm>
            <a:off x="7376926" y="6453336"/>
            <a:ext cx="307188"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23" name="TextBox 22"/>
          <p:cNvSpPr txBox="1"/>
          <p:nvPr/>
        </p:nvSpPr>
        <p:spPr>
          <a:xfrm>
            <a:off x="7767028" y="6545467"/>
            <a:ext cx="691172"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2018 Americans for the Arts</a:t>
            </a:r>
            <a:endParaRPr lang="en-GB" sz="1200" dirty="0">
              <a:solidFill>
                <a:schemeClr val="bg1"/>
              </a:solidFill>
            </a:endParaRPr>
          </a:p>
        </p:txBody>
      </p:sp>
      <p:pic>
        <p:nvPicPr>
          <p:cNvPr id="10" name="Picture 9"/>
          <p:cNvPicPr>
            <a:picLocks noChangeAspect="1"/>
          </p:cNvPicPr>
          <p:nvPr userDrawn="1"/>
        </p:nvPicPr>
        <p:blipFill>
          <a:blip r:embed="rId43" cstate="email">
            <a:extLst>
              <a:ext uri="{28A0092B-C50C-407E-A947-70E740481C1C}">
                <a14:useLocalDpi xmlns:a14="http://schemas.microsoft.com/office/drawing/2010/main"/>
              </a:ext>
            </a:extLst>
          </a:blip>
          <a:stretch>
            <a:fillRect/>
          </a:stretch>
        </p:blipFill>
        <p:spPr>
          <a:xfrm>
            <a:off x="8394150" y="81439"/>
            <a:ext cx="539370" cy="620276"/>
          </a:xfrm>
          <a:prstGeom prst="rect">
            <a:avLst/>
          </a:prstGeom>
        </p:spPr>
      </p:pic>
      <p:sp>
        <p:nvSpPr>
          <p:cNvPr id="12" name="Rectangle 11"/>
          <p:cNvSpPr/>
          <p:nvPr userDrawn="1"/>
        </p:nvSpPr>
        <p:spPr>
          <a:xfrm>
            <a:off x="0" y="6510527"/>
            <a:ext cx="2295143" cy="347473"/>
          </a:xfrm>
          <a:prstGeom prst="rect">
            <a:avLst/>
          </a:prstGeom>
          <a:solidFill>
            <a:srgbClr val="00AD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ADCE"/>
                </a:solidFill>
              </a:rPr>
              <a:t> </a:t>
            </a:r>
          </a:p>
        </p:txBody>
      </p:sp>
      <p:sp>
        <p:nvSpPr>
          <p:cNvPr id="14" name="Rectangle 13"/>
          <p:cNvSpPr/>
          <p:nvPr userDrawn="1"/>
        </p:nvSpPr>
        <p:spPr>
          <a:xfrm>
            <a:off x="2313666" y="6510527"/>
            <a:ext cx="2295144" cy="347473"/>
          </a:xfrm>
          <a:prstGeom prst="rect">
            <a:avLst/>
          </a:prstGeom>
          <a:solidFill>
            <a:srgbClr val="BF2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4093521205"/>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49" r:id="rId15"/>
    <p:sldLayoutId id="2147484050" r:id="rId16"/>
    <p:sldLayoutId id="2147484051" r:id="rId17"/>
    <p:sldLayoutId id="2147484052" r:id="rId18"/>
    <p:sldLayoutId id="2147484053" r:id="rId19"/>
    <p:sldLayoutId id="2147484054" r:id="rId20"/>
    <p:sldLayoutId id="2147484055" r:id="rId21"/>
    <p:sldLayoutId id="2147484056" r:id="rId22"/>
    <p:sldLayoutId id="2147484057" r:id="rId23"/>
    <p:sldLayoutId id="2147484058" r:id="rId24"/>
    <p:sldLayoutId id="2147484059" r:id="rId25"/>
    <p:sldLayoutId id="2147484060" r:id="rId26"/>
    <p:sldLayoutId id="2147484061" r:id="rId27"/>
    <p:sldLayoutId id="2147484062" r:id="rId28"/>
    <p:sldLayoutId id="2147484063" r:id="rId29"/>
    <p:sldLayoutId id="2147484064" r:id="rId30"/>
    <p:sldLayoutId id="2147484065" r:id="rId31"/>
    <p:sldLayoutId id="2147484066" r:id="rId32"/>
    <p:sldLayoutId id="2147484067" r:id="rId33"/>
    <p:sldLayoutId id="2147484068" r:id="rId34"/>
    <p:sldLayoutId id="2147484069" r:id="rId35"/>
    <p:sldLayoutId id="2147484070" r:id="rId36"/>
    <p:sldLayoutId id="2147484071" r:id="rId37"/>
    <p:sldLayoutId id="2147484072" r:id="rId38"/>
    <p:sldLayoutId id="2147484073" r:id="rId39"/>
    <p:sldLayoutId id="2147484074" r:id="rId40"/>
    <p:sldLayoutId id="2147484075" r:id="rId41"/>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descr="ART-EconomicProsperity_PPT_Standard3.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354692"/>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 descr="ART-EconomicProsperity_PPT_Standard4.pn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872548"/>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54" r:id="rId4"/>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1" y="1411127"/>
            <a:ext cx="9144000" cy="448516"/>
          </a:xfrm>
          <a:prstGeom prst="rect">
            <a:avLst/>
          </a:prstGeom>
        </p:spPr>
        <p:txBody>
          <a:bodyPr/>
          <a:lstStyle>
            <a:lvl1pPr algn="ctr" defTabSz="457200" rtl="0" eaLnBrk="1" latinLnBrk="0" hangingPunct="1">
              <a:spcBef>
                <a:spcPct val="0"/>
              </a:spcBef>
              <a:buNone/>
              <a:defRPr sz="5200" b="1" i="0" kern="1200">
                <a:solidFill>
                  <a:srgbClr val="004282"/>
                </a:solidFill>
                <a:latin typeface="Arial"/>
                <a:ea typeface="+mj-ea"/>
                <a:cs typeface="+mj-cs"/>
              </a:defRPr>
            </a:lvl1pPr>
          </a:lstStyle>
          <a:p>
            <a:r>
              <a:rPr lang="en-US" sz="2400" dirty="0"/>
              <a:t>AEP 5 National</a:t>
            </a:r>
            <a:r>
              <a:rPr lang="en-US" sz="2400" baseline="0" dirty="0"/>
              <a:t> Partners</a:t>
            </a:r>
            <a:endParaRPr lang="en-US" sz="2400" dirty="0"/>
          </a:p>
        </p:txBody>
      </p:sp>
    </p:spTree>
    <p:extLst>
      <p:ext uri="{BB962C8B-B14F-4D97-AF65-F5344CB8AC3E}">
        <p14:creationId xmlns:p14="http://schemas.microsoft.com/office/powerpoint/2010/main" val="2643208962"/>
      </p:ext>
    </p:extLst>
  </p:cSld>
  <p:clrMap bg1="lt1" tx1="dk1" bg2="lt2" tx2="dk2" accent1="accent1" accent2="accent2" accent3="accent3" accent4="accent4" accent5="accent5" accent6="accent6" hlink="hlink" folHlink="folHlink"/>
  <p:sldLayoutIdLst>
    <p:sldLayoutId id="2147483735" r:id="rId1"/>
    <p:sldLayoutId id="214748373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533400"/>
            <a:ext cx="853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Mattie is going to do GREAT!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defTabSz="914400" fontAlgn="base">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defTabSz="914400" fontAlgn="base">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defTabSz="914400" fontAlgn="base">
              <a:spcBef>
                <a:spcPct val="0"/>
              </a:spcBef>
              <a:spcAft>
                <a:spcPct val="0"/>
              </a:spcAft>
            </a:pPr>
            <a:fld id="{86BFA2CF-B421-459D-AA0A-461D26CF09A7}" type="slidenum">
              <a:rPr lang="en-US">
                <a:solidFill>
                  <a:srgbClr val="000000"/>
                </a:solidFill>
              </a:rPr>
              <a:pPr defTabSz="914400" fontAlgn="base">
                <a:spcBef>
                  <a:spcPct val="0"/>
                </a:spcBef>
                <a:spcAft>
                  <a:spcPct val="0"/>
                </a:spcAft>
              </a:pPr>
              <a:t>‹#›</a:t>
            </a:fld>
            <a:endParaRPr lang="en-US" dirty="0">
              <a:solidFill>
                <a:srgbClr val="000000"/>
              </a:solidFill>
            </a:endParaRPr>
          </a:p>
        </p:txBody>
      </p:sp>
      <p:pic>
        <p:nvPicPr>
          <p:cNvPr id="1031" name="Picture 7"/>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152400" y="152400"/>
            <a:ext cx="1600200" cy="600075"/>
          </a:xfrm>
          <a:prstGeom prst="rect">
            <a:avLst/>
          </a:prstGeom>
          <a:noFill/>
          <a:ln w="9525">
            <a:noFill/>
            <a:miter lim="800000"/>
            <a:headEnd/>
            <a:tailEnd/>
          </a:ln>
          <a:effectLst/>
        </p:spPr>
      </p:pic>
    </p:spTree>
    <p:extLst>
      <p:ext uri="{BB962C8B-B14F-4D97-AF65-F5344CB8AC3E}">
        <p14:creationId xmlns:p14="http://schemas.microsoft.com/office/powerpoint/2010/main" val="712748650"/>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Lst>
  <p:txStyles>
    <p:titleStyle>
      <a:lvl1pPr algn="ctr" rtl="0" fontAlgn="base">
        <a:spcBef>
          <a:spcPct val="0"/>
        </a:spcBef>
        <a:spcAft>
          <a:spcPct val="0"/>
        </a:spcAft>
        <a:defRPr sz="4000" b="1">
          <a:solidFill>
            <a:schemeClr val="accent2"/>
          </a:solidFill>
          <a:latin typeface="+mj-lt"/>
          <a:ea typeface="+mj-ea"/>
          <a:cs typeface="+mj-cs"/>
        </a:defRPr>
      </a:lvl1pPr>
      <a:lvl2pPr algn="ctr" rtl="0" fontAlgn="base">
        <a:spcBef>
          <a:spcPct val="0"/>
        </a:spcBef>
        <a:spcAft>
          <a:spcPct val="0"/>
        </a:spcAft>
        <a:defRPr sz="4000" b="1">
          <a:solidFill>
            <a:schemeClr val="accent2"/>
          </a:solidFill>
          <a:latin typeface="MyriadPro-Regular" charset="0"/>
        </a:defRPr>
      </a:lvl2pPr>
      <a:lvl3pPr algn="ctr" rtl="0" fontAlgn="base">
        <a:spcBef>
          <a:spcPct val="0"/>
        </a:spcBef>
        <a:spcAft>
          <a:spcPct val="0"/>
        </a:spcAft>
        <a:defRPr sz="4000" b="1">
          <a:solidFill>
            <a:schemeClr val="accent2"/>
          </a:solidFill>
          <a:latin typeface="MyriadPro-Regular" charset="0"/>
        </a:defRPr>
      </a:lvl3pPr>
      <a:lvl4pPr algn="ctr" rtl="0" fontAlgn="base">
        <a:spcBef>
          <a:spcPct val="0"/>
        </a:spcBef>
        <a:spcAft>
          <a:spcPct val="0"/>
        </a:spcAft>
        <a:defRPr sz="4000" b="1">
          <a:solidFill>
            <a:schemeClr val="accent2"/>
          </a:solidFill>
          <a:latin typeface="MyriadPro-Regular" charset="0"/>
        </a:defRPr>
      </a:lvl4pPr>
      <a:lvl5pPr algn="ctr" rtl="0" fontAlgn="base">
        <a:spcBef>
          <a:spcPct val="0"/>
        </a:spcBef>
        <a:spcAft>
          <a:spcPct val="0"/>
        </a:spcAft>
        <a:defRPr sz="4000" b="1">
          <a:solidFill>
            <a:schemeClr val="accent2"/>
          </a:solidFill>
          <a:latin typeface="MyriadPro-Regular" charset="0"/>
        </a:defRPr>
      </a:lvl5pPr>
      <a:lvl6pPr marL="457200" algn="ctr" rtl="0" fontAlgn="base">
        <a:spcBef>
          <a:spcPct val="0"/>
        </a:spcBef>
        <a:spcAft>
          <a:spcPct val="0"/>
        </a:spcAft>
        <a:defRPr sz="4000" b="1">
          <a:solidFill>
            <a:schemeClr val="accent2"/>
          </a:solidFill>
          <a:latin typeface="MyriadPro-Regular" charset="0"/>
        </a:defRPr>
      </a:lvl6pPr>
      <a:lvl7pPr marL="914400" algn="ctr" rtl="0" fontAlgn="base">
        <a:spcBef>
          <a:spcPct val="0"/>
        </a:spcBef>
        <a:spcAft>
          <a:spcPct val="0"/>
        </a:spcAft>
        <a:defRPr sz="4000" b="1">
          <a:solidFill>
            <a:schemeClr val="accent2"/>
          </a:solidFill>
          <a:latin typeface="MyriadPro-Regular" charset="0"/>
        </a:defRPr>
      </a:lvl7pPr>
      <a:lvl8pPr marL="1371600" algn="ctr" rtl="0" fontAlgn="base">
        <a:spcBef>
          <a:spcPct val="0"/>
        </a:spcBef>
        <a:spcAft>
          <a:spcPct val="0"/>
        </a:spcAft>
        <a:defRPr sz="4000" b="1">
          <a:solidFill>
            <a:schemeClr val="accent2"/>
          </a:solidFill>
          <a:latin typeface="MyriadPro-Regular" charset="0"/>
        </a:defRPr>
      </a:lvl8pPr>
      <a:lvl9pPr marL="1828800" algn="ctr" rtl="0" fontAlgn="base">
        <a:spcBef>
          <a:spcPct val="0"/>
        </a:spcBef>
        <a:spcAft>
          <a:spcPct val="0"/>
        </a:spcAft>
        <a:defRPr sz="4000" b="1">
          <a:solidFill>
            <a:schemeClr val="accent2"/>
          </a:solidFill>
          <a:latin typeface="MyriadPro-Regular"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064" name="Group 16"/>
          <p:cNvGrpSpPr>
            <a:grpSpLocks/>
          </p:cNvGrpSpPr>
          <p:nvPr/>
        </p:nvGrpSpPr>
        <p:grpSpPr bwMode="auto">
          <a:xfrm>
            <a:off x="0" y="0"/>
            <a:ext cx="9144000" cy="6918325"/>
            <a:chOff x="0" y="0"/>
            <a:chExt cx="5760" cy="4358"/>
          </a:xfrm>
        </p:grpSpPr>
        <p:sp>
          <p:nvSpPr>
            <p:cNvPr id="2050"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endParaRPr lang="en-US" dirty="0"/>
            </a:p>
          </p:txBody>
        </p:sp>
        <p:sp>
          <p:nvSpPr>
            <p:cNvPr id="2051"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endParaRPr lang="en-US" dirty="0"/>
            </a:p>
          </p:txBody>
        </p:sp>
        <p:sp>
          <p:nvSpPr>
            <p:cNvPr id="2052"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2053"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endParaRPr lang="en-US" dirty="0"/>
            </a:p>
          </p:txBody>
        </p:sp>
        <p:sp>
          <p:nvSpPr>
            <p:cNvPr id="2054" name="Freeform 6"/>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2055" name="Freeform 7"/>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endParaRPr lang="en-US" dirty="0"/>
            </a:p>
          </p:txBody>
        </p:sp>
        <p:sp>
          <p:nvSpPr>
            <p:cNvPr id="2056"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2057" name="Freeform 9"/>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endParaRPr lang="en-US" dirty="0"/>
            </a:p>
          </p:txBody>
        </p:sp>
      </p:grpSp>
      <p:sp>
        <p:nvSpPr>
          <p:cNvPr id="2058" name="Rectangle 10"/>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latin typeface="+mn-lt"/>
              </a:defRPr>
            </a:lvl1pPr>
          </a:lstStyle>
          <a:p>
            <a:endParaRPr lang="en-US" dirty="0"/>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latin typeface="+mn-lt"/>
              </a:defRPr>
            </a:lvl1pPr>
          </a:lstStyle>
          <a:p>
            <a:endParaRPr lang="en-US" dirty="0"/>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latin typeface="+mn-lt"/>
              </a:defRPr>
            </a:lvl1pPr>
          </a:lstStyle>
          <a:p>
            <a:fld id="{D5C110EA-BCA8-4EB9-8647-593452917902}" type="slidenum">
              <a:rPr lang="en-US"/>
              <a:pPr/>
              <a:t>‹#›</a:t>
            </a:fld>
            <a:endParaRPr lang="en-US" dirty="0"/>
          </a:p>
        </p:txBody>
      </p:sp>
      <p:sp>
        <p:nvSpPr>
          <p:cNvPr id="2063" name="Rectangle 15"/>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65" name="Picture 17"/>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60325" y="41275"/>
            <a:ext cx="874713" cy="1101725"/>
          </a:xfrm>
          <a:prstGeom prst="rect">
            <a:avLst/>
          </a:prstGeom>
          <a:noFill/>
          <a:ln w="9525">
            <a:noFill/>
            <a:miter lim="800000"/>
            <a:headEnd/>
            <a:tailEnd/>
          </a:ln>
          <a:effectLst/>
        </p:spPr>
      </p:pic>
    </p:spTree>
    <p:extLst>
      <p:ext uri="{BB962C8B-B14F-4D97-AF65-F5344CB8AC3E}">
        <p14:creationId xmlns:p14="http://schemas.microsoft.com/office/powerpoint/2010/main" val="2688859365"/>
      </p:ext>
    </p:extLst>
  </p:cSld>
  <p:clrMap bg1="dk2" tx1="lt1" bg2="dk1" tx2="lt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 id="2147484182" r:id="rId13"/>
  </p:sldLayoutIdLst>
  <p:transition spd="slow"/>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1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1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13.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19.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6.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37.xml"/></Relationships>
</file>

<file path=ppt/slides/_rels/slide2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www.thea-blast.org/wp-content/uploads/2013/11/band.jpg" TargetMode="External"/><Relationship Id="rId7" Type="http://schemas.openxmlformats.org/officeDocument/2006/relationships/hyperlink" Target="http://www.artsandlearning.org/about-us/schools/" TargetMode="External"/><Relationship Id="rId2" Type="http://schemas.openxmlformats.org/officeDocument/2006/relationships/notesSlide" Target="../notesSlides/notesSlide16.xml"/><Relationship Id="rId1" Type="http://schemas.openxmlformats.org/officeDocument/2006/relationships/slideLayout" Target="../slideLayouts/slideLayout13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132.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58.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3" Type="http://schemas.openxmlformats.org/officeDocument/2006/relationships/hyperlink" Target="http://www.americansforthearts.org/" TargetMode="External"/><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1.xml"/><Relationship Id="rId1" Type="http://schemas.openxmlformats.org/officeDocument/2006/relationships/slideLayout" Target="../slideLayouts/slideLayout132.xml"/><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145.xml"/></Relationships>
</file>

<file path=ppt/slides/_rels/slide32.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23.xml"/><Relationship Id="rId1" Type="http://schemas.openxmlformats.org/officeDocument/2006/relationships/slideLayout" Target="../slideLayouts/slideLayout13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3AE5BF-3547-40BB-A2C7-62A8FCC31020}"/>
              </a:ext>
            </a:extLst>
          </p:cNvPr>
          <p:cNvSpPr/>
          <p:nvPr/>
        </p:nvSpPr>
        <p:spPr bwMode="auto">
          <a:xfrm>
            <a:off x="0" y="38910"/>
            <a:ext cx="9202365"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pitchFamily="34" charset="0"/>
            </a:endParaRPr>
          </a:p>
        </p:txBody>
      </p:sp>
      <p:pic>
        <p:nvPicPr>
          <p:cNvPr id="1026" name="Picture 2">
            <a:extLst>
              <a:ext uri="{FF2B5EF4-FFF2-40B4-BE49-F238E27FC236}">
                <a16:creationId xmlns:a16="http://schemas.microsoft.com/office/drawing/2014/main" id="{69B11784-7B27-452D-8EB7-1C904926F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144" y="-34047"/>
            <a:ext cx="7179013" cy="692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0019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ctrTitle"/>
          </p:nvPr>
        </p:nvSpPr>
        <p:spPr bwMode="auto">
          <a:xfrm>
            <a:off x="685800" y="5958590"/>
            <a:ext cx="7772400" cy="630967"/>
          </a:xfr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altLang="en-US" sz="4400" i="1" dirty="0">
                <a:ln>
                  <a:solidFill>
                    <a:srgbClr val="B1063A"/>
                  </a:solidFill>
                </a:ln>
                <a:latin typeface="Arial" panose="020B0604020202020204" pitchFamily="34" charset="0"/>
                <a:ea typeface="TradeGothic Bold"/>
              </a:rPr>
              <a:t>National Findings</a:t>
            </a:r>
          </a:p>
        </p:txBody>
      </p:sp>
      <p:sp>
        <p:nvSpPr>
          <p:cNvPr id="3" name="Footer Placeholder 4"/>
          <p:cNvSpPr txBox="1">
            <a:spLocks/>
          </p:cNvSpPr>
          <p:nvPr/>
        </p:nvSpPr>
        <p:spPr bwMode="auto">
          <a:xfrm>
            <a:off x="7666771" y="6398655"/>
            <a:ext cx="1216550" cy="4440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Arial" panose="020B0604020202020204" pitchFamily="34" charset="0"/>
                <a:ea typeface="TradeGothic Bold"/>
                <a:cs typeface="TradeGothic Bold"/>
              </a:rPr>
              <a:t>#AEP5</a:t>
            </a:r>
          </a:p>
        </p:txBody>
      </p:sp>
      <p:sp>
        <p:nvSpPr>
          <p:cNvPr id="4" name="Footer Placeholder 4"/>
          <p:cNvSpPr txBox="1">
            <a:spLocks/>
          </p:cNvSpPr>
          <p:nvPr/>
        </p:nvSpPr>
        <p:spPr bwMode="auto">
          <a:xfrm>
            <a:off x="59765" y="6354498"/>
            <a:ext cx="1941447" cy="4440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w="3175">
                  <a:noFill/>
                </a:ln>
                <a:solidFill>
                  <a:prstClr val="white"/>
                </a:solidFill>
                <a:effectLst/>
                <a:uLnTx/>
                <a:uFillTx/>
                <a:latin typeface="Arial" panose="020B0604020202020204" pitchFamily="34" charset="0"/>
                <a:ea typeface="TradeGothic Bold"/>
                <a:cs typeface="TradeGothic Bold"/>
              </a:rPr>
              <a:t>@ArtsInfoGuy</a:t>
            </a:r>
            <a:endParaRPr kumimoji="0" lang="en-US" altLang="en-US" sz="2000" b="1" i="0" u="none" strike="noStrike" kern="1200" cap="none" spc="0" normalizeH="0" baseline="0" noProof="0" dirty="0">
              <a:ln>
                <a:noFill/>
              </a:ln>
              <a:solidFill>
                <a:prstClr val="white"/>
              </a:solidFill>
              <a:effectLst/>
              <a:uLnTx/>
              <a:uFillTx/>
              <a:latin typeface="Arial" panose="020B0604020202020204" pitchFamily="34" charset="0"/>
              <a:ea typeface="TradeGothic Bold"/>
              <a:cs typeface="TradeGothic Bold"/>
            </a:endParaRPr>
          </a:p>
        </p:txBody>
      </p:sp>
    </p:spTree>
    <p:extLst>
      <p:ext uri="{BB962C8B-B14F-4D97-AF65-F5344CB8AC3E}">
        <p14:creationId xmlns:p14="http://schemas.microsoft.com/office/powerpoint/2010/main" val="683305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23853" y="2016614"/>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rgbClr val="000099"/>
                </a:solidFill>
                <a:latin typeface="Arial" panose="020B0604020202020204" pitchFamily="34" charset="0"/>
                <a:ea typeface="+mn-ea"/>
                <a:cs typeface="Arial" panose="020B0604020202020204" pitchFamily="34" charset="0"/>
              </a:rPr>
              <a:t>$166.3 Billion in Spending</a:t>
            </a:r>
          </a:p>
        </p:txBody>
      </p:sp>
      <p:graphicFrame>
        <p:nvGraphicFramePr>
          <p:cNvPr id="6" name="Object 2"/>
          <p:cNvGraphicFramePr>
            <a:graphicFrameLocks noChangeAspect="1"/>
          </p:cNvGraphicFramePr>
          <p:nvPr/>
        </p:nvGraphicFramePr>
        <p:xfrm>
          <a:off x="0" y="2972440"/>
          <a:ext cx="9114020" cy="3355184"/>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Arial Rounded MT Bold" panose="020F0704030504030204" pitchFamily="34" charset="0"/>
                <a:ea typeface="TradeGothic Bold"/>
              </a:rPr>
              <a:t>@ArtsInfoGuy</a:t>
            </a:r>
            <a:endParaRPr kumimoji="0" lang="en-US" altLang="en-US" sz="1200" b="0" i="0" u="none" strike="noStrike" kern="1200" cap="none" spc="0" normalizeH="0" baseline="0" noProof="0" dirty="0">
              <a:ln>
                <a:noFill/>
              </a:ln>
              <a:solidFill>
                <a:srgbClr val="FF0000"/>
              </a:solidFill>
              <a:effectLst/>
              <a:uLnTx/>
              <a:uFillTx/>
              <a:latin typeface="Arial Rounded MT Bold" panose="020F0704030504030204" pitchFamily="34" charset="0"/>
              <a:ea typeface="TradeGothic Bold"/>
            </a:endParaRPr>
          </a:p>
        </p:txBody>
      </p:sp>
      <p:pic>
        <p:nvPicPr>
          <p:cNvPr id="2" name="Picture 1">
            <a:extLst>
              <a:ext uri="{FF2B5EF4-FFF2-40B4-BE49-F238E27FC236}">
                <a16:creationId xmlns:a16="http://schemas.microsoft.com/office/drawing/2014/main" id="{58E0C38C-4E1E-46B4-B366-D2C7F1AC10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45" y="3017374"/>
            <a:ext cx="9114310" cy="3353091"/>
          </a:xfrm>
          <a:prstGeom prst="rect">
            <a:avLst/>
          </a:prstGeom>
        </p:spPr>
      </p:pic>
    </p:spTree>
    <p:extLst>
      <p:ext uri="{BB962C8B-B14F-4D97-AF65-F5344CB8AC3E}">
        <p14:creationId xmlns:p14="http://schemas.microsoft.com/office/powerpoint/2010/main" val="57250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11220" y="1540154"/>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Attendees Spent </a:t>
            </a:r>
            <a:br>
              <a:rPr lang="en-US" altLang="en-US" sz="3200" dirty="0">
                <a:latin typeface="Arial" panose="020B0604020202020204" pitchFamily="34" charset="0"/>
                <a:ea typeface="TradeGothic Bold"/>
              </a:rPr>
            </a:br>
            <a:r>
              <a:rPr lang="en-US" altLang="en-US" sz="3200" dirty="0">
                <a:latin typeface="Arial" panose="020B0604020202020204" pitchFamily="34" charset="0"/>
                <a:ea typeface="TradeGothic Bold"/>
              </a:rPr>
              <a:t>$31.47 Per Person, Per Event</a:t>
            </a:r>
            <a:endParaRPr lang="en-US" altLang="en-US" sz="3600" dirty="0">
              <a:latin typeface="Arial" panose="020B0604020202020204" pitchFamily="34" charset="0"/>
              <a:ea typeface="TradeGothic Bold"/>
            </a:endParaRPr>
          </a:p>
        </p:txBody>
      </p:sp>
      <p:sp>
        <p:nvSpPr>
          <p:cNvPr id="5"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Arial Rounded MT Bold" panose="020F0704030504030204" pitchFamily="34" charset="0"/>
                <a:ea typeface="TradeGothic Bold"/>
              </a:rPr>
              <a:t>@ArtsInfoGuy</a:t>
            </a:r>
            <a:endParaRPr kumimoji="0" lang="en-US" altLang="en-US" sz="1200" b="0" i="0" u="none" strike="noStrike" kern="1200" cap="none" spc="0" normalizeH="0" baseline="0" noProof="0" dirty="0">
              <a:ln>
                <a:noFill/>
              </a:ln>
              <a:solidFill>
                <a:srgbClr val="FF0000"/>
              </a:solidFill>
              <a:effectLst/>
              <a:uLnTx/>
              <a:uFillTx/>
              <a:latin typeface="Arial Rounded MT Bold" panose="020F0704030504030204" pitchFamily="34" charset="0"/>
              <a:ea typeface="TradeGothic Bold"/>
            </a:endParaRPr>
          </a:p>
        </p:txBody>
      </p:sp>
      <p:pic>
        <p:nvPicPr>
          <p:cNvPr id="2" name="Picture 1">
            <a:extLst>
              <a:ext uri="{FF2B5EF4-FFF2-40B4-BE49-F238E27FC236}">
                <a16:creationId xmlns:a16="http://schemas.microsoft.com/office/drawing/2014/main" id="{AF243A0C-59B0-4281-AEB7-D8307F3866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398776"/>
            <a:ext cx="9144000" cy="4041647"/>
          </a:xfrm>
          <a:prstGeom prst="rect">
            <a:avLst/>
          </a:prstGeom>
        </p:spPr>
      </p:pic>
    </p:spTree>
    <p:extLst>
      <p:ext uri="{BB962C8B-B14F-4D97-AF65-F5344CB8AC3E}">
        <p14:creationId xmlns:p14="http://schemas.microsoft.com/office/powerpoint/2010/main" val="88734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5823345"/>
            <a:ext cx="9118914" cy="371476"/>
          </a:xfrm>
          <a:prstGeom prst="rect">
            <a:avLst/>
          </a:prstGeom>
          <a:noFill/>
          <a:ln w="9525">
            <a:solidFill>
              <a:srgbClr val="B1063A"/>
            </a:solidFill>
            <a:miter lim="800000"/>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99"/>
              </a:solidFill>
              <a:effectLst/>
              <a:uLnTx/>
              <a:uFillTx/>
              <a:latin typeface="Times New Roman" pitchFamily="18" charset="0"/>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Calibri"/>
                <a:ea typeface="+mn-ea"/>
                <a:cs typeface="+mn-cs"/>
              </a:rPr>
              <a:t>69</a:t>
            </a:r>
            <a:r>
              <a:rPr kumimoji="0" lang="en-US" sz="1800" b="1" i="0" u="none" strike="noStrike" kern="1200" cap="none" spc="0" normalizeH="0" baseline="0" noProof="0" dirty="0">
                <a:ln>
                  <a:noFill/>
                </a:ln>
                <a:solidFill>
                  <a:prstClr val="black"/>
                </a:solidFill>
                <a:effectLst/>
                <a:uLnTx/>
                <a:uFillTx/>
                <a:latin typeface="Calibri"/>
                <a:ea typeface="+mn-ea"/>
                <a:cs typeface="+mn-cs"/>
              </a:rPr>
              <a:t> percent of non-local attendees said, “This arts event is the primary purpose for my trip.”</a:t>
            </a:r>
          </a:p>
          <a:p>
            <a:pPr marL="342900" marR="0" lvl="0" indent="-34290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99"/>
              </a:solidFill>
              <a:effectLst/>
              <a:uLnTx/>
              <a:uFillTx/>
              <a:latin typeface="Times New Roman" pitchFamily="18" charset="0"/>
              <a:ea typeface="+mn-ea"/>
              <a:cs typeface="+mn-cs"/>
            </a:endParaRPr>
          </a:p>
        </p:txBody>
      </p:sp>
      <p:sp>
        <p:nvSpPr>
          <p:cNvPr id="9" name="Title 2"/>
          <p:cNvSpPr>
            <a:spLocks noGrp="1"/>
          </p:cNvSpPr>
          <p:nvPr>
            <p:ph type="ctrTitle"/>
          </p:nvPr>
        </p:nvSpPr>
        <p:spPr bwMode="auto">
          <a:xfrm>
            <a:off x="-14990" y="1464053"/>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Event-Related Spending</a:t>
            </a:r>
            <a:br>
              <a:rPr lang="en-US" altLang="en-US" sz="3200" dirty="0">
                <a:latin typeface="Arial" panose="020B0604020202020204" pitchFamily="34" charset="0"/>
                <a:ea typeface="TradeGothic Bold"/>
              </a:rPr>
            </a:br>
            <a:r>
              <a:rPr lang="en-US" altLang="en-US" sz="3200" i="1" dirty="0">
                <a:latin typeface="Arial" panose="020B0604020202020204" pitchFamily="34" charset="0"/>
                <a:ea typeface="TradeGothic Bold"/>
              </a:rPr>
              <a:t>Local vs. Non-Local</a:t>
            </a:r>
          </a:p>
        </p:txBody>
      </p:sp>
      <p:sp>
        <p:nvSpPr>
          <p:cNvPr id="6"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Arial Rounded MT Bold" panose="020F0704030504030204" pitchFamily="34" charset="0"/>
                <a:ea typeface="TradeGothic Bold"/>
              </a:rPr>
              <a:t>@ArtsInfoGuy</a:t>
            </a:r>
            <a:endParaRPr kumimoji="0" lang="en-US" altLang="en-US" sz="1200" b="0" i="0" u="none" strike="noStrike" kern="1200" cap="none" spc="0" normalizeH="0" baseline="0" noProof="0" dirty="0">
              <a:ln>
                <a:noFill/>
              </a:ln>
              <a:solidFill>
                <a:srgbClr val="FF0000"/>
              </a:solidFill>
              <a:effectLst/>
              <a:uLnTx/>
              <a:uFillTx/>
              <a:latin typeface="Arial Rounded MT Bold" panose="020F0704030504030204" pitchFamily="34" charset="0"/>
              <a:ea typeface="TradeGothic Bold"/>
            </a:endParaRPr>
          </a:p>
        </p:txBody>
      </p:sp>
      <p:pic>
        <p:nvPicPr>
          <p:cNvPr id="2" name="Picture 1">
            <a:extLst>
              <a:ext uri="{FF2B5EF4-FFF2-40B4-BE49-F238E27FC236}">
                <a16:creationId xmlns:a16="http://schemas.microsoft.com/office/drawing/2014/main" id="{05E50588-12FE-4A61-9B96-AD42EDBA0B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0340" y="2728501"/>
            <a:ext cx="4883319" cy="3011685"/>
          </a:xfrm>
          <a:prstGeom prst="rect">
            <a:avLst/>
          </a:prstGeom>
        </p:spPr>
      </p:pic>
    </p:spTree>
    <p:extLst>
      <p:ext uri="{BB962C8B-B14F-4D97-AF65-F5344CB8AC3E}">
        <p14:creationId xmlns:p14="http://schemas.microsoft.com/office/powerpoint/2010/main" val="2088032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0" y="2016614"/>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Jobs Supported (FTE)</a:t>
            </a:r>
            <a:endParaRPr lang="en-US" altLang="en-US" sz="3600" dirty="0">
              <a:latin typeface="Arial" panose="020B0604020202020204" pitchFamily="34" charset="0"/>
              <a:ea typeface="TradeGothic Bold"/>
            </a:endParaRPr>
          </a:p>
        </p:txBody>
      </p:sp>
      <p:sp>
        <p:nvSpPr>
          <p:cNvPr id="4" name="Subtitle 3"/>
          <p:cNvSpPr>
            <a:spLocks noGrp="1"/>
          </p:cNvSpPr>
          <p:nvPr>
            <p:ph type="subTitle" idx="1"/>
          </p:nvPr>
        </p:nvSpPr>
        <p:spPr>
          <a:xfrm>
            <a:off x="0" y="3320280"/>
            <a:ext cx="9144000" cy="1752600"/>
          </a:xfrm>
        </p:spPr>
        <p:txBody>
          <a:bodyPr/>
          <a:lstStyle/>
          <a:p>
            <a:pPr lvl="0" fontAlgn="auto">
              <a:spcBef>
                <a:spcPts val="0"/>
              </a:spcBef>
              <a:spcAft>
                <a:spcPts val="0"/>
              </a:spcAft>
            </a:pPr>
            <a:r>
              <a:rPr lang="en-US" sz="8000" b="1" i="0" dirty="0">
                <a:solidFill>
                  <a:srgbClr val="000099"/>
                </a:solidFill>
                <a:latin typeface="Calibri" panose="020F0502020204030204"/>
                <a:cs typeface="+mn-cs"/>
              </a:rPr>
              <a:t>4.6 Million</a:t>
            </a:r>
            <a:endParaRPr lang="en-US" sz="2800" dirty="0"/>
          </a:p>
        </p:txBody>
      </p:sp>
      <p:sp>
        <p:nvSpPr>
          <p:cNvPr id="5"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Arial Rounded MT Bold" panose="020F0704030504030204" pitchFamily="34" charset="0"/>
                <a:ea typeface="TradeGothic Bold"/>
              </a:rPr>
              <a:t>@ArtsInfoGuy</a:t>
            </a:r>
            <a:endParaRPr kumimoji="0" lang="en-US" altLang="en-US" sz="1200" b="0" i="0" u="none" strike="noStrike" kern="1200" cap="none" spc="0" normalizeH="0" baseline="0" noProof="0" dirty="0">
              <a:ln>
                <a:noFill/>
              </a:ln>
              <a:solidFill>
                <a:srgbClr val="FF0000"/>
              </a:solidFill>
              <a:effectLst/>
              <a:uLnTx/>
              <a:uFillTx/>
              <a:latin typeface="Arial Rounded MT Bold" panose="020F0704030504030204" pitchFamily="34" charset="0"/>
              <a:ea typeface="TradeGothic Bold"/>
            </a:endParaRPr>
          </a:p>
        </p:txBody>
      </p:sp>
    </p:spTree>
    <p:extLst>
      <p:ext uri="{BB962C8B-B14F-4D97-AF65-F5344CB8AC3E}">
        <p14:creationId xmlns:p14="http://schemas.microsoft.com/office/powerpoint/2010/main" val="2966031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0" y="2016614"/>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Government Revenue</a:t>
            </a:r>
            <a:br>
              <a:rPr lang="en-US" altLang="en-US" sz="3200" dirty="0">
                <a:latin typeface="Arial" panose="020B0604020202020204" pitchFamily="34" charset="0"/>
                <a:ea typeface="TradeGothic Bold"/>
              </a:rPr>
            </a:br>
            <a:r>
              <a:rPr lang="en-US" altLang="en-US" sz="2800" dirty="0">
                <a:latin typeface="Arial" panose="020B0604020202020204" pitchFamily="34" charset="0"/>
                <a:ea typeface="TradeGothic Bold"/>
              </a:rPr>
              <a:t>(Federal, State, Local)</a:t>
            </a:r>
            <a:endParaRPr lang="en-US" altLang="en-US" sz="3600" dirty="0">
              <a:latin typeface="Arial" panose="020B0604020202020204" pitchFamily="34" charset="0"/>
              <a:ea typeface="TradeGothic Bold"/>
            </a:endParaRPr>
          </a:p>
        </p:txBody>
      </p:sp>
      <p:sp>
        <p:nvSpPr>
          <p:cNvPr id="4" name="Subtitle 3"/>
          <p:cNvSpPr>
            <a:spLocks noGrp="1"/>
          </p:cNvSpPr>
          <p:nvPr>
            <p:ph type="subTitle" idx="1"/>
          </p:nvPr>
        </p:nvSpPr>
        <p:spPr>
          <a:xfrm>
            <a:off x="0" y="3364670"/>
            <a:ext cx="9144000" cy="1752600"/>
          </a:xfrm>
        </p:spPr>
        <p:txBody>
          <a:bodyPr/>
          <a:lstStyle/>
          <a:p>
            <a:pPr lvl="0" fontAlgn="auto">
              <a:spcBef>
                <a:spcPts val="0"/>
              </a:spcBef>
              <a:spcAft>
                <a:spcPts val="0"/>
              </a:spcAft>
            </a:pPr>
            <a:r>
              <a:rPr lang="en-US" sz="8000" b="1" i="0" dirty="0">
                <a:solidFill>
                  <a:srgbClr val="000099"/>
                </a:solidFill>
                <a:latin typeface="Calibri" panose="020F0502020204030204"/>
                <a:cs typeface="+mn-cs"/>
              </a:rPr>
              <a:t>$27.5 Billion</a:t>
            </a:r>
            <a:endParaRPr lang="en-US" sz="2800" dirty="0"/>
          </a:p>
        </p:txBody>
      </p:sp>
      <p:sp>
        <p:nvSpPr>
          <p:cNvPr id="5"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Arial Rounded MT Bold" panose="020F0704030504030204" pitchFamily="34" charset="0"/>
                <a:ea typeface="TradeGothic Bold"/>
              </a:rPr>
              <a:t>@ArtsInfoGuy</a:t>
            </a:r>
            <a:endParaRPr kumimoji="0" lang="en-US" altLang="en-US" sz="1200" b="0" i="0" u="none" strike="noStrike" kern="1200" cap="none" spc="0" normalizeH="0" baseline="0" noProof="0" dirty="0">
              <a:ln>
                <a:noFill/>
              </a:ln>
              <a:solidFill>
                <a:srgbClr val="FF0000"/>
              </a:solidFill>
              <a:effectLst/>
              <a:uLnTx/>
              <a:uFillTx/>
              <a:latin typeface="Arial Rounded MT Bold" panose="020F0704030504030204" pitchFamily="34" charset="0"/>
              <a:ea typeface="TradeGothic Bold"/>
            </a:endParaRPr>
          </a:p>
        </p:txBody>
      </p:sp>
    </p:spTree>
    <p:extLst>
      <p:ext uri="{BB962C8B-B14F-4D97-AF65-F5344CB8AC3E}">
        <p14:creationId xmlns:p14="http://schemas.microsoft.com/office/powerpoint/2010/main" val="1268366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Arial Rounded MT Bold" panose="020F0704030504030204" pitchFamily="34" charset="0"/>
                <a:ea typeface="TradeGothic Bold"/>
              </a:rPr>
              <a:t>@ArtsInfoGuy</a:t>
            </a:r>
            <a:endParaRPr kumimoji="0" lang="en-US" altLang="en-US" sz="1100" b="0" i="0" u="none" strike="noStrike" kern="1200" cap="none" spc="0" normalizeH="0" baseline="0" noProof="0" dirty="0">
              <a:ln>
                <a:noFill/>
              </a:ln>
              <a:solidFill>
                <a:srgbClr val="FF0000"/>
              </a:solidFill>
              <a:effectLst/>
              <a:uLnTx/>
              <a:uFillTx/>
              <a:latin typeface="Arial Rounded MT Bold" panose="020F0704030504030204" pitchFamily="34" charset="0"/>
              <a:ea typeface="TradeGothic Bold"/>
            </a:endParaRPr>
          </a:p>
        </p:txBody>
      </p:sp>
      <p:sp>
        <p:nvSpPr>
          <p:cNvPr id="7" name="Title 2">
            <a:extLst>
              <a:ext uri="{FF2B5EF4-FFF2-40B4-BE49-F238E27FC236}">
                <a16:creationId xmlns:a16="http://schemas.microsoft.com/office/drawing/2014/main" id="{407BB38F-7533-43F3-AA30-7182D9EB4FA3}"/>
              </a:ext>
            </a:extLst>
          </p:cNvPr>
          <p:cNvSpPr>
            <a:spLocks noGrp="1"/>
          </p:cNvSpPr>
          <p:nvPr>
            <p:ph type="ctrTitle"/>
          </p:nvPr>
        </p:nvSpPr>
        <p:spPr bwMode="auto">
          <a:xfrm>
            <a:off x="29980" y="1219200"/>
            <a:ext cx="9111032" cy="5390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r>
              <a:rPr lang="en-US" sz="3200" i="1" dirty="0">
                <a:latin typeface="Arial" panose="020B0604020202020204" pitchFamily="34" charset="0"/>
              </a:rPr>
              <a:t>The AEP5 Calculator</a:t>
            </a:r>
          </a:p>
        </p:txBody>
      </p:sp>
      <p:sp>
        <p:nvSpPr>
          <p:cNvPr id="8" name="Rectangle 7">
            <a:extLst>
              <a:ext uri="{FF2B5EF4-FFF2-40B4-BE49-F238E27FC236}">
                <a16:creationId xmlns:a16="http://schemas.microsoft.com/office/drawing/2014/main" id="{5275A3A0-4DDC-410F-BA10-6BBBECA83725}"/>
              </a:ext>
            </a:extLst>
          </p:cNvPr>
          <p:cNvSpPr>
            <a:spLocks noChangeArrowheads="1"/>
          </p:cNvSpPr>
          <p:nvPr/>
        </p:nvSpPr>
        <p:spPr bwMode="auto">
          <a:xfrm>
            <a:off x="842208" y="6005873"/>
            <a:ext cx="7148363" cy="571500"/>
          </a:xfrm>
          <a:prstGeom prst="rect">
            <a:avLst/>
          </a:prstGeom>
          <a:noFill/>
          <a:ln w="9525">
            <a:noFill/>
            <a:miter lim="800000"/>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99"/>
                </a:solidFill>
                <a:effectLst/>
                <a:uLnTx/>
                <a:uFillTx/>
                <a:latin typeface="Calibri"/>
                <a:ea typeface="+mn-ea"/>
                <a:cs typeface="+mn-cs"/>
              </a:rPr>
              <a:t>www.AmericansForTheArts.org/EconomicImpact</a:t>
            </a:r>
            <a:endParaRPr kumimoji="0" lang="en-US" sz="3600" b="1" i="0" u="none" strike="noStrike" kern="1200" cap="none" spc="0" normalizeH="0" baseline="0" noProof="0" dirty="0">
              <a:ln>
                <a:noFill/>
              </a:ln>
              <a:solidFill>
                <a:srgbClr val="000099"/>
              </a:solidFill>
              <a:effectLst/>
              <a:uLnTx/>
              <a:uFillTx/>
              <a:latin typeface="Calibri"/>
              <a:ea typeface="+mn-ea"/>
              <a:cs typeface="+mn-cs"/>
            </a:endParaRPr>
          </a:p>
        </p:txBody>
      </p:sp>
      <p:pic>
        <p:nvPicPr>
          <p:cNvPr id="9" name="Picture 1" descr="image001">
            <a:extLst>
              <a:ext uri="{FF2B5EF4-FFF2-40B4-BE49-F238E27FC236}">
                <a16:creationId xmlns:a16="http://schemas.microsoft.com/office/drawing/2014/main" id="{AE5998E4-2BCA-4C00-991A-18C116F0069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6140" y="1855405"/>
            <a:ext cx="5740501" cy="405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524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304800"/>
            <a:ext cx="73152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333399"/>
                </a:solidFill>
                <a:effectLst/>
                <a:uLnTx/>
                <a:uFillTx/>
                <a:latin typeface="Arial"/>
                <a:ea typeface="+mn-ea"/>
                <a:cs typeface="+mn-cs"/>
              </a:rPr>
              <a:t>Half of Americans Are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333399"/>
                </a:solidFill>
                <a:effectLst/>
                <a:uLnTx/>
                <a:uFillTx/>
                <a:latin typeface="Arial"/>
                <a:ea typeface="+mn-ea"/>
                <a:cs typeface="+mn-cs"/>
              </a:rPr>
              <a:t>Hands-On Arts Makers</a:t>
            </a:r>
          </a:p>
        </p:txBody>
      </p:sp>
      <p:pic>
        <p:nvPicPr>
          <p:cNvPr id="1026" name="Picture 2" descr="Image result for ceramics class">
            <a:extLst>
              <a:ext uri="{FF2B5EF4-FFF2-40B4-BE49-F238E27FC236}">
                <a16:creationId xmlns:a16="http://schemas.microsoft.com/office/drawing/2014/main" id="{D119ADAB-59A4-4FBF-B45B-BC0767FE5C9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85904" y="2807315"/>
            <a:ext cx="3455125" cy="19459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56199CA-998B-47B5-AC33-7BC78CCE38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446" y="1617983"/>
            <a:ext cx="3129000" cy="2090172"/>
          </a:xfrm>
          <a:prstGeom prst="rect">
            <a:avLst/>
          </a:prstGeom>
        </p:spPr>
      </p:pic>
      <p:pic>
        <p:nvPicPr>
          <p:cNvPr id="3" name="Picture 2">
            <a:extLst>
              <a:ext uri="{FF2B5EF4-FFF2-40B4-BE49-F238E27FC236}">
                <a16:creationId xmlns:a16="http://schemas.microsoft.com/office/drawing/2014/main" id="{A07C0827-2149-47A0-BBB0-C25C82D9D7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78785" y="1617982"/>
            <a:ext cx="2184215" cy="1456143"/>
          </a:xfrm>
          <a:prstGeom prst="rect">
            <a:avLst/>
          </a:prstGeom>
        </p:spPr>
      </p:pic>
      <p:pic>
        <p:nvPicPr>
          <p:cNvPr id="6" name="Picture 5" descr="Strathmore_Ann_Rusty-images">
            <a:extLst>
              <a:ext uri="{FF2B5EF4-FFF2-40B4-BE49-F238E27FC236}">
                <a16:creationId xmlns:a16="http://schemas.microsoft.com/office/drawing/2014/main" id="{2189BF40-DA4F-4274-9999-939A30D4CD0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20687" y="4955973"/>
            <a:ext cx="6751868" cy="1362095"/>
          </a:xfrm>
          <a:prstGeom prst="rect">
            <a:avLst/>
          </a:prstGeom>
          <a:noFill/>
        </p:spPr>
      </p:pic>
      <p:pic>
        <p:nvPicPr>
          <p:cNvPr id="7" name="Picture 6">
            <a:extLst>
              <a:ext uri="{FF2B5EF4-FFF2-40B4-BE49-F238E27FC236}">
                <a16:creationId xmlns:a16="http://schemas.microsoft.com/office/drawing/2014/main" id="{0CF457D2-4735-466C-9884-994B9B1E361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1446" y="4613229"/>
            <a:ext cx="1914525" cy="1914525"/>
          </a:xfrm>
          <a:prstGeom prst="rect">
            <a:avLst/>
          </a:prstGeom>
        </p:spPr>
      </p:pic>
    </p:spTree>
    <p:extLst>
      <p:ext uri="{BB962C8B-B14F-4D97-AF65-F5344CB8AC3E}">
        <p14:creationId xmlns:p14="http://schemas.microsoft.com/office/powerpoint/2010/main" val="1599145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C5A2C-2A61-437A-AEB2-0CDA5B39806F}"/>
              </a:ext>
            </a:extLst>
          </p:cNvPr>
          <p:cNvSpPr>
            <a:spLocks noGrp="1"/>
          </p:cNvSpPr>
          <p:nvPr>
            <p:ph type="title"/>
          </p:nvPr>
        </p:nvSpPr>
        <p:spPr>
          <a:xfrm>
            <a:off x="304800" y="349046"/>
            <a:ext cx="8534400" cy="764458"/>
          </a:xfrm>
        </p:spPr>
        <p:txBody>
          <a:bodyPr/>
          <a:lstStyle/>
          <a:p>
            <a:r>
              <a:rPr lang="en-US" sz="2800" kern="1200" dirty="0">
                <a:solidFill>
                  <a:srgbClr val="333399"/>
                </a:solidFill>
                <a:latin typeface="+mn-lt"/>
                <a:ea typeface="+mn-ea"/>
                <a:cs typeface="+mn-cs"/>
              </a:rPr>
              <a:t>The Arts Make Us Feel Creative!</a:t>
            </a:r>
          </a:p>
        </p:txBody>
      </p:sp>
      <p:pic>
        <p:nvPicPr>
          <p:cNvPr id="4" name="Picture 3">
            <a:extLst>
              <a:ext uri="{FF2B5EF4-FFF2-40B4-BE49-F238E27FC236}">
                <a16:creationId xmlns:a16="http://schemas.microsoft.com/office/drawing/2014/main" id="{4A40AE94-E679-425E-A5BE-F9CC13C52B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47373" y="1538748"/>
            <a:ext cx="6649254" cy="4970206"/>
          </a:xfrm>
          <a:prstGeom prst="rect">
            <a:avLst/>
          </a:prstGeom>
        </p:spPr>
      </p:pic>
    </p:spTree>
    <p:extLst>
      <p:ext uri="{BB962C8B-B14F-4D97-AF65-F5344CB8AC3E}">
        <p14:creationId xmlns:p14="http://schemas.microsoft.com/office/powerpoint/2010/main" val="1865011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image003">
            <a:extLst>
              <a:ext uri="{FF2B5EF4-FFF2-40B4-BE49-F238E27FC236}">
                <a16:creationId xmlns:a16="http://schemas.microsoft.com/office/drawing/2014/main" id="{DE41B8D9-F4DD-4A39-83C2-56D5630402A1}"/>
              </a:ext>
            </a:extLst>
          </p:cNvPr>
          <p:cNvSpPr>
            <a:spLocks noChangeAspect="1" noChangeArrowheads="1"/>
          </p:cNvSpPr>
          <p:nvPr/>
        </p:nvSpPr>
        <p:spPr bwMode="auto">
          <a:xfrm>
            <a:off x="2440171" y="1857377"/>
            <a:ext cx="5715000" cy="3143251"/>
          </a:xfrm>
          <a:prstGeom prst="rect">
            <a:avLst/>
          </a:prstGeom>
          <a:noFill/>
          <a:ln w="9525">
            <a:noFill/>
            <a:miter lim="800000"/>
            <a:headEnd/>
            <a:tailEnd/>
          </a:ln>
        </p:spPr>
        <p:txBody>
          <a:bodyPr/>
          <a:lstStyle/>
          <a:p>
            <a:pPr defTabSz="914377" fontAlgn="base">
              <a:spcBef>
                <a:spcPct val="0"/>
              </a:spcBef>
              <a:spcAft>
                <a:spcPct val="0"/>
              </a:spcAft>
              <a:defRPr/>
            </a:pPr>
            <a:endParaRPr lang="en-US" sz="4000" kern="0" dirty="0">
              <a:solidFill>
                <a:srgbClr val="FFFFFF"/>
              </a:solidFill>
              <a:latin typeface="Arial" pitchFamily="34" charset="0"/>
            </a:endParaRPr>
          </a:p>
        </p:txBody>
      </p:sp>
      <p:sp>
        <p:nvSpPr>
          <p:cNvPr id="3" name="AutoShape 8" descr="image003">
            <a:extLst>
              <a:ext uri="{FF2B5EF4-FFF2-40B4-BE49-F238E27FC236}">
                <a16:creationId xmlns:a16="http://schemas.microsoft.com/office/drawing/2014/main" id="{6DCA2F79-C90D-4FF8-B37B-C0E5A82343D6}"/>
              </a:ext>
            </a:extLst>
          </p:cNvPr>
          <p:cNvSpPr>
            <a:spLocks noChangeAspect="1" noChangeArrowheads="1"/>
          </p:cNvSpPr>
          <p:nvPr/>
        </p:nvSpPr>
        <p:spPr bwMode="auto">
          <a:xfrm>
            <a:off x="2440171" y="1857377"/>
            <a:ext cx="5715000" cy="3143251"/>
          </a:xfrm>
          <a:prstGeom prst="rect">
            <a:avLst/>
          </a:prstGeom>
          <a:noFill/>
          <a:ln w="9525">
            <a:noFill/>
            <a:miter lim="800000"/>
            <a:headEnd/>
            <a:tailEnd/>
          </a:ln>
        </p:spPr>
        <p:txBody>
          <a:bodyPr/>
          <a:lstStyle/>
          <a:p>
            <a:pPr defTabSz="914377" fontAlgn="base">
              <a:spcBef>
                <a:spcPct val="0"/>
              </a:spcBef>
              <a:spcAft>
                <a:spcPct val="0"/>
              </a:spcAft>
              <a:defRPr/>
            </a:pPr>
            <a:endParaRPr lang="en-US" sz="4000" kern="0" dirty="0">
              <a:solidFill>
                <a:srgbClr val="FFFFFF"/>
              </a:solidFill>
              <a:latin typeface="Arial" pitchFamily="34" charset="0"/>
            </a:endParaRPr>
          </a:p>
        </p:txBody>
      </p:sp>
      <p:sp>
        <p:nvSpPr>
          <p:cNvPr id="4" name="AutoShape 10" descr="image003">
            <a:extLst>
              <a:ext uri="{FF2B5EF4-FFF2-40B4-BE49-F238E27FC236}">
                <a16:creationId xmlns:a16="http://schemas.microsoft.com/office/drawing/2014/main" id="{2051AB68-C071-4DA5-8014-7B950D2C48A4}"/>
              </a:ext>
            </a:extLst>
          </p:cNvPr>
          <p:cNvSpPr>
            <a:spLocks noChangeAspect="1" noChangeArrowheads="1"/>
          </p:cNvSpPr>
          <p:nvPr/>
        </p:nvSpPr>
        <p:spPr bwMode="auto">
          <a:xfrm>
            <a:off x="2440171" y="1857377"/>
            <a:ext cx="5715000" cy="3143251"/>
          </a:xfrm>
          <a:prstGeom prst="rect">
            <a:avLst/>
          </a:prstGeom>
          <a:noFill/>
          <a:ln w="9525">
            <a:noFill/>
            <a:miter lim="800000"/>
            <a:headEnd/>
            <a:tailEnd/>
          </a:ln>
        </p:spPr>
        <p:txBody>
          <a:bodyPr/>
          <a:lstStyle/>
          <a:p>
            <a:pPr defTabSz="914377" fontAlgn="base">
              <a:spcBef>
                <a:spcPct val="0"/>
              </a:spcBef>
              <a:spcAft>
                <a:spcPct val="0"/>
              </a:spcAft>
              <a:defRPr/>
            </a:pPr>
            <a:endParaRPr lang="en-US" sz="4000" kern="0" dirty="0">
              <a:solidFill>
                <a:srgbClr val="FFFFFF"/>
              </a:solidFill>
              <a:latin typeface="Arial" pitchFamily="34" charset="0"/>
            </a:endParaRPr>
          </a:p>
        </p:txBody>
      </p:sp>
      <p:sp>
        <p:nvSpPr>
          <p:cNvPr id="5" name="AutoShape 12" descr="image003">
            <a:extLst>
              <a:ext uri="{FF2B5EF4-FFF2-40B4-BE49-F238E27FC236}">
                <a16:creationId xmlns:a16="http://schemas.microsoft.com/office/drawing/2014/main" id="{465832CA-9EEB-448A-9F07-D93D57817C3F}"/>
              </a:ext>
            </a:extLst>
          </p:cNvPr>
          <p:cNvSpPr>
            <a:spLocks noChangeAspect="1" noChangeArrowheads="1"/>
          </p:cNvSpPr>
          <p:nvPr/>
        </p:nvSpPr>
        <p:spPr bwMode="auto">
          <a:xfrm>
            <a:off x="2440171" y="1857377"/>
            <a:ext cx="5715000" cy="3143251"/>
          </a:xfrm>
          <a:prstGeom prst="rect">
            <a:avLst/>
          </a:prstGeom>
          <a:noFill/>
          <a:ln w="9525">
            <a:noFill/>
            <a:miter lim="800000"/>
            <a:headEnd/>
            <a:tailEnd/>
          </a:ln>
        </p:spPr>
        <p:txBody>
          <a:bodyPr/>
          <a:lstStyle/>
          <a:p>
            <a:pPr defTabSz="914377" fontAlgn="base">
              <a:spcBef>
                <a:spcPct val="0"/>
              </a:spcBef>
              <a:spcAft>
                <a:spcPct val="0"/>
              </a:spcAft>
              <a:defRPr/>
            </a:pPr>
            <a:endParaRPr lang="en-US" sz="4000" kern="0" dirty="0">
              <a:solidFill>
                <a:srgbClr val="FFFFFF"/>
              </a:solidFill>
              <a:latin typeface="Arial" pitchFamily="34" charset="0"/>
            </a:endParaRPr>
          </a:p>
        </p:txBody>
      </p:sp>
      <p:sp>
        <p:nvSpPr>
          <p:cNvPr id="6" name="AutoShape 14" descr="image003">
            <a:extLst>
              <a:ext uri="{FF2B5EF4-FFF2-40B4-BE49-F238E27FC236}">
                <a16:creationId xmlns:a16="http://schemas.microsoft.com/office/drawing/2014/main" id="{B914B043-0CBD-4388-A5A6-260B96276BF6}"/>
              </a:ext>
            </a:extLst>
          </p:cNvPr>
          <p:cNvSpPr>
            <a:spLocks noChangeAspect="1" noChangeArrowheads="1"/>
          </p:cNvSpPr>
          <p:nvPr/>
        </p:nvSpPr>
        <p:spPr bwMode="auto">
          <a:xfrm>
            <a:off x="2440171" y="1857377"/>
            <a:ext cx="5715000" cy="3143251"/>
          </a:xfrm>
          <a:prstGeom prst="rect">
            <a:avLst/>
          </a:prstGeom>
          <a:noFill/>
          <a:ln w="9525">
            <a:noFill/>
            <a:miter lim="800000"/>
            <a:headEnd/>
            <a:tailEnd/>
          </a:ln>
        </p:spPr>
        <p:txBody>
          <a:bodyPr/>
          <a:lstStyle/>
          <a:p>
            <a:pPr defTabSz="914377" fontAlgn="base">
              <a:spcBef>
                <a:spcPct val="0"/>
              </a:spcBef>
              <a:spcAft>
                <a:spcPct val="0"/>
              </a:spcAft>
              <a:defRPr/>
            </a:pPr>
            <a:endParaRPr lang="en-US" sz="4000" kern="0" dirty="0">
              <a:solidFill>
                <a:srgbClr val="FFFFFF"/>
              </a:solidFill>
              <a:latin typeface="Arial" pitchFamily="34" charset="0"/>
            </a:endParaRPr>
          </a:p>
        </p:txBody>
      </p:sp>
      <p:sp>
        <p:nvSpPr>
          <p:cNvPr id="7" name="AutoShape 17" descr="image003">
            <a:extLst>
              <a:ext uri="{FF2B5EF4-FFF2-40B4-BE49-F238E27FC236}">
                <a16:creationId xmlns:a16="http://schemas.microsoft.com/office/drawing/2014/main" id="{DD5C9C6F-D015-4AD2-AFE3-7C98A3C6E273}"/>
              </a:ext>
            </a:extLst>
          </p:cNvPr>
          <p:cNvSpPr>
            <a:spLocks noChangeAspect="1" noChangeArrowheads="1"/>
          </p:cNvSpPr>
          <p:nvPr/>
        </p:nvSpPr>
        <p:spPr bwMode="auto">
          <a:xfrm>
            <a:off x="2440171" y="1857377"/>
            <a:ext cx="5715000" cy="3143251"/>
          </a:xfrm>
          <a:prstGeom prst="rect">
            <a:avLst/>
          </a:prstGeom>
          <a:noFill/>
          <a:ln w="9525">
            <a:noFill/>
            <a:miter lim="800000"/>
            <a:headEnd/>
            <a:tailEnd/>
          </a:ln>
        </p:spPr>
        <p:txBody>
          <a:bodyPr/>
          <a:lstStyle/>
          <a:p>
            <a:pPr defTabSz="914377" fontAlgn="base">
              <a:spcBef>
                <a:spcPct val="0"/>
              </a:spcBef>
              <a:spcAft>
                <a:spcPct val="0"/>
              </a:spcAft>
              <a:defRPr/>
            </a:pPr>
            <a:endParaRPr lang="en-US" sz="4000" kern="0" dirty="0">
              <a:solidFill>
                <a:srgbClr val="FFFFFF"/>
              </a:solidFill>
              <a:latin typeface="Arial" pitchFamily="34" charset="0"/>
            </a:endParaRPr>
          </a:p>
        </p:txBody>
      </p:sp>
      <p:sp>
        <p:nvSpPr>
          <p:cNvPr id="8" name="AutoShape 19" descr="image003">
            <a:extLst>
              <a:ext uri="{FF2B5EF4-FFF2-40B4-BE49-F238E27FC236}">
                <a16:creationId xmlns:a16="http://schemas.microsoft.com/office/drawing/2014/main" id="{097D4FBB-664C-4282-9DE1-9711F8B1DBA7}"/>
              </a:ext>
            </a:extLst>
          </p:cNvPr>
          <p:cNvSpPr>
            <a:spLocks noChangeAspect="1" noChangeArrowheads="1"/>
          </p:cNvSpPr>
          <p:nvPr/>
        </p:nvSpPr>
        <p:spPr bwMode="auto">
          <a:xfrm>
            <a:off x="2440171" y="1857377"/>
            <a:ext cx="5715000" cy="3143251"/>
          </a:xfrm>
          <a:prstGeom prst="rect">
            <a:avLst/>
          </a:prstGeom>
          <a:noFill/>
          <a:ln w="9525">
            <a:noFill/>
            <a:miter lim="800000"/>
            <a:headEnd/>
            <a:tailEnd/>
          </a:ln>
        </p:spPr>
        <p:txBody>
          <a:bodyPr/>
          <a:lstStyle/>
          <a:p>
            <a:pPr defTabSz="914377" fontAlgn="base">
              <a:spcBef>
                <a:spcPct val="0"/>
              </a:spcBef>
              <a:spcAft>
                <a:spcPct val="0"/>
              </a:spcAft>
              <a:defRPr/>
            </a:pPr>
            <a:endParaRPr lang="en-US" sz="4000" kern="0" dirty="0">
              <a:solidFill>
                <a:srgbClr val="FFFFFF"/>
              </a:solidFill>
              <a:latin typeface="Arial" pitchFamily="34" charset="0"/>
            </a:endParaRPr>
          </a:p>
        </p:txBody>
      </p:sp>
      <p:sp>
        <p:nvSpPr>
          <p:cNvPr id="9" name="Title 2">
            <a:extLst>
              <a:ext uri="{FF2B5EF4-FFF2-40B4-BE49-F238E27FC236}">
                <a16:creationId xmlns:a16="http://schemas.microsoft.com/office/drawing/2014/main" id="{421D8252-EB24-4AB0-B344-0624EBD6ACD6}"/>
              </a:ext>
            </a:extLst>
          </p:cNvPr>
          <p:cNvSpPr txBox="1">
            <a:spLocks/>
          </p:cNvSpPr>
          <p:nvPr/>
        </p:nvSpPr>
        <p:spPr bwMode="auto">
          <a:xfrm>
            <a:off x="895806" y="393154"/>
            <a:ext cx="8248194" cy="776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a:r>
              <a:rPr lang="en-US" altLang="en-US" sz="4000" b="1" kern="0" dirty="0">
                <a:solidFill>
                  <a:srgbClr val="FFCC00"/>
                </a:solidFill>
                <a:latin typeface="Calibri" panose="020F0502020204030204" pitchFamily="34" charset="0"/>
                <a:ea typeface="+mn-ea"/>
                <a:cs typeface="Arial" pitchFamily="34" charset="0"/>
              </a:rPr>
              <a:t>Our Jobs Require Creativity</a:t>
            </a:r>
          </a:p>
        </p:txBody>
      </p:sp>
      <p:sp>
        <p:nvSpPr>
          <p:cNvPr id="10" name="Footer Placeholder 4">
            <a:extLst>
              <a:ext uri="{FF2B5EF4-FFF2-40B4-BE49-F238E27FC236}">
                <a16:creationId xmlns:a16="http://schemas.microsoft.com/office/drawing/2014/main" id="{56D9DDC3-14E3-470D-B1AB-5C23E01777B8}"/>
              </a:ext>
            </a:extLst>
          </p:cNvPr>
          <p:cNvSpPr txBox="1">
            <a:spLocks/>
          </p:cNvSpPr>
          <p:nvPr/>
        </p:nvSpPr>
        <p:spPr bwMode="auto">
          <a:xfrm>
            <a:off x="214914"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Calibri" panose="020F0502020204030204" pitchFamily="34" charset="0"/>
                <a:ea typeface="+mn-ea"/>
                <a:cs typeface="+mn-cs"/>
              </a:defRPr>
            </a:lvl1pPr>
            <a:lvl2pPr marL="742950" indent="-285750" algn="l" defTabSz="457200" rtl="0" eaLnBrk="1" latinLnBrk="0" hangingPunct="1">
              <a:defRPr sz="1800" kern="1200">
                <a:solidFill>
                  <a:schemeClr val="tx1"/>
                </a:solidFill>
                <a:latin typeface="Calibri" panose="020F0502020204030204" pitchFamily="34" charset="0"/>
                <a:ea typeface="+mn-ea"/>
                <a:cs typeface="+mn-cs"/>
              </a:defRPr>
            </a:lvl2pPr>
            <a:lvl3pPr marL="1143000" indent="-228600" algn="l" defTabSz="457200" rtl="0" eaLnBrk="1" latinLnBrk="0" hangingPunct="1">
              <a:defRPr sz="1800" kern="1200">
                <a:solidFill>
                  <a:schemeClr val="tx1"/>
                </a:solidFill>
                <a:latin typeface="Calibri" panose="020F0502020204030204" pitchFamily="34" charset="0"/>
                <a:ea typeface="+mn-ea"/>
                <a:cs typeface="+mn-cs"/>
              </a:defRPr>
            </a:lvl3pPr>
            <a:lvl4pPr marL="1600200" indent="-228600" algn="l" defTabSz="457200" rtl="0" eaLnBrk="1" latinLnBrk="0" hangingPunct="1">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9pPr>
          </a:lstStyle>
          <a:p>
            <a:pPr fontAlgn="base">
              <a:spcBef>
                <a:spcPct val="0"/>
              </a:spcBef>
              <a:spcAft>
                <a:spcPct val="0"/>
              </a:spcAft>
              <a:defRPr/>
            </a:pPr>
            <a:r>
              <a:rPr lang="en-US" altLang="en-US" sz="2000" dirty="0">
                <a:solidFill>
                  <a:srgbClr val="FF0000"/>
                </a:solidFill>
                <a:latin typeface="Arial Rounded MT Bold" panose="020F0704030504030204" pitchFamily="34" charset="0"/>
                <a:ea typeface="TradeGothic Bold"/>
              </a:rPr>
              <a:t>@ArtsInfoGuy</a:t>
            </a:r>
            <a:endParaRPr lang="en-US" altLang="en-US" sz="1200" dirty="0">
              <a:solidFill>
                <a:srgbClr val="FF0000"/>
              </a:solidFill>
              <a:latin typeface="Arial Rounded MT Bold" panose="020F0704030504030204" pitchFamily="34" charset="0"/>
              <a:ea typeface="TradeGothic Bold"/>
            </a:endParaRPr>
          </a:p>
        </p:txBody>
      </p:sp>
      <p:pic>
        <p:nvPicPr>
          <p:cNvPr id="11" name="Picture 10">
            <a:extLst>
              <a:ext uri="{FF2B5EF4-FFF2-40B4-BE49-F238E27FC236}">
                <a16:creationId xmlns:a16="http://schemas.microsoft.com/office/drawing/2014/main" id="{5B97DEAF-A9E2-4C35-92DF-0F3B84A2BD1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7845" y="1712398"/>
            <a:ext cx="7768310" cy="4369674"/>
          </a:xfrm>
          <a:prstGeom prst="rect">
            <a:avLst/>
          </a:prstGeom>
        </p:spPr>
      </p:pic>
    </p:spTree>
    <p:extLst>
      <p:ext uri="{BB962C8B-B14F-4D97-AF65-F5344CB8AC3E}">
        <p14:creationId xmlns:p14="http://schemas.microsoft.com/office/powerpoint/2010/main" val="38763152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ctrTitle"/>
          </p:nvPr>
        </p:nvSpPr>
        <p:spPr>
          <a:xfrm>
            <a:off x="97315" y="1291459"/>
            <a:ext cx="8991600" cy="5486400"/>
          </a:xfrm>
        </p:spPr>
        <p:txBody>
          <a:bodyPr/>
          <a:lstStyle/>
          <a:p>
            <a:r>
              <a:rPr lang="en-US" sz="4800" b="1" i="1" dirty="0">
                <a:latin typeface="Arial" pitchFamily="34" charset="0"/>
                <a:cs typeface="Arial" pitchFamily="34" charset="0"/>
              </a:rPr>
              <a:t>The Rebuilding Power of </a:t>
            </a:r>
            <a:br>
              <a:rPr lang="en-US" sz="4800" b="1" i="1" dirty="0">
                <a:latin typeface="Arial" pitchFamily="34" charset="0"/>
                <a:cs typeface="Arial" pitchFamily="34" charset="0"/>
              </a:rPr>
            </a:br>
            <a:r>
              <a:rPr lang="en-US" sz="4800" b="1" i="1" dirty="0">
                <a:latin typeface="Arial" pitchFamily="34" charset="0"/>
                <a:cs typeface="Arial" pitchFamily="34" charset="0"/>
              </a:rPr>
              <a:t>the Arts in Ohio</a:t>
            </a:r>
            <a:br>
              <a:rPr lang="en-US" sz="2000" b="1" i="1" dirty="0">
                <a:latin typeface="Arial" pitchFamily="34" charset="0"/>
                <a:cs typeface="Arial" pitchFamily="34" charset="0"/>
              </a:rPr>
            </a:br>
            <a:br>
              <a:rPr lang="en-US" sz="2400" b="1" dirty="0">
                <a:latin typeface="Arial" pitchFamily="34" charset="0"/>
                <a:cs typeface="Arial" pitchFamily="34" charset="0"/>
              </a:rPr>
            </a:br>
            <a:r>
              <a:rPr lang="en-US" sz="2400" b="1" dirty="0">
                <a:latin typeface="Arial" pitchFamily="34" charset="0"/>
                <a:cs typeface="Arial" pitchFamily="34" charset="0"/>
              </a:rPr>
              <a:t>Ohio Arts Professionals Network</a:t>
            </a:r>
            <a:br>
              <a:rPr lang="en-US" sz="2400" b="1" dirty="0">
                <a:latin typeface="Arial" pitchFamily="34" charset="0"/>
                <a:cs typeface="Arial" pitchFamily="34" charset="0"/>
              </a:rPr>
            </a:br>
            <a:r>
              <a:rPr lang="en-US" sz="2400" b="1" i="1" dirty="0">
                <a:latin typeface="Arial" pitchFamily="34" charset="0"/>
                <a:cs typeface="Arial" pitchFamily="34" charset="0"/>
              </a:rPr>
              <a:t>Cleveland Conference</a:t>
            </a:r>
            <a:br>
              <a:rPr lang="en-US" sz="2400" b="1" dirty="0">
                <a:latin typeface="Arial" pitchFamily="34" charset="0"/>
                <a:cs typeface="Arial" pitchFamily="34" charset="0"/>
              </a:rPr>
            </a:br>
            <a:br>
              <a:rPr lang="en-US" sz="2400" b="1" dirty="0">
                <a:latin typeface="Arial" pitchFamily="34" charset="0"/>
                <a:cs typeface="Arial" pitchFamily="34" charset="0"/>
              </a:rPr>
            </a:br>
            <a:r>
              <a:rPr lang="en-US" sz="2400" b="1" dirty="0">
                <a:latin typeface="Arial" pitchFamily="34" charset="0"/>
                <a:cs typeface="Arial" pitchFamily="34" charset="0"/>
              </a:rPr>
              <a:t>October 19, 2021</a:t>
            </a:r>
            <a:br>
              <a:rPr lang="en-US" sz="2400" b="1" dirty="0">
                <a:latin typeface="Arial" pitchFamily="34" charset="0"/>
                <a:cs typeface="Arial" pitchFamily="34" charset="0"/>
              </a:rPr>
            </a:br>
            <a:br>
              <a:rPr lang="en-US" sz="2400" b="1" dirty="0">
                <a:latin typeface="Arial" pitchFamily="34" charset="0"/>
                <a:cs typeface="Arial" pitchFamily="34" charset="0"/>
              </a:rPr>
            </a:br>
            <a:r>
              <a:rPr lang="en-US" sz="2400" b="1" dirty="0">
                <a:latin typeface="Arial" pitchFamily="34" charset="0"/>
                <a:cs typeface="Arial" pitchFamily="34" charset="0"/>
              </a:rPr>
              <a:t>Randy Cohen</a:t>
            </a:r>
            <a:br>
              <a:rPr lang="en-US" sz="2400" b="1" dirty="0">
                <a:latin typeface="Arial" pitchFamily="34" charset="0"/>
                <a:cs typeface="Arial" pitchFamily="34" charset="0"/>
              </a:rPr>
            </a:br>
            <a:r>
              <a:rPr lang="en-US" sz="2400" b="1" dirty="0">
                <a:latin typeface="Arial" pitchFamily="34" charset="0"/>
                <a:cs typeface="Arial" pitchFamily="34" charset="0"/>
              </a:rPr>
              <a:t>Americans for the Arts</a:t>
            </a:r>
            <a:br>
              <a:rPr lang="en-US" sz="2400" b="1" dirty="0">
                <a:latin typeface="Arial" pitchFamily="34" charset="0"/>
                <a:cs typeface="Arial" pitchFamily="34" charset="0"/>
              </a:rPr>
            </a:br>
            <a:br>
              <a:rPr lang="en-US" sz="2400" b="1" dirty="0">
                <a:latin typeface="Arial" pitchFamily="34" charset="0"/>
                <a:cs typeface="Arial" pitchFamily="34" charset="0"/>
              </a:rPr>
            </a:br>
            <a:r>
              <a:rPr lang="en-US" sz="2400" b="1" dirty="0">
                <a:solidFill>
                  <a:srgbClr val="FF0000"/>
                </a:solidFill>
                <a:latin typeface="Arial" pitchFamily="34" charset="0"/>
                <a:cs typeface="Arial" pitchFamily="34" charset="0"/>
              </a:rPr>
              <a:t> @ArtsInfoGuy</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174943449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3" name="Text Box 3"/>
          <p:cNvSpPr txBox="1">
            <a:spLocks noChangeArrowheads="1"/>
          </p:cNvSpPr>
          <p:nvPr/>
        </p:nvSpPr>
        <p:spPr bwMode="auto">
          <a:xfrm>
            <a:off x="381000" y="342900"/>
            <a:ext cx="8763000" cy="952500"/>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CC00"/>
                </a:solidFill>
                <a:effectLst/>
                <a:uLnTx/>
                <a:uFillTx/>
                <a:latin typeface="Calibri" panose="020F0502020204030204" pitchFamily="34" charset="0"/>
                <a:ea typeface="+mn-ea"/>
                <a:cs typeface="+mn-cs"/>
              </a:rPr>
              <a:t>Thomas Südhof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CC00"/>
                </a:solidFill>
                <a:effectLst/>
                <a:uLnTx/>
                <a:uFillTx/>
                <a:latin typeface="Calibri" panose="020F0502020204030204" pitchFamily="34" charset="0"/>
                <a:ea typeface="+mn-ea"/>
                <a:cs typeface="+mn-cs"/>
              </a:rPr>
              <a:t>2013 Nobel Prize for medicine: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CC00"/>
                </a:solidFill>
                <a:effectLst/>
                <a:uLnTx/>
                <a:uFillTx/>
                <a:latin typeface="Calibri" panose="020F0502020204030204" pitchFamily="34" charset="0"/>
                <a:ea typeface="+mn-ea"/>
                <a:cs typeface="+mn-cs"/>
              </a:rPr>
              <a:t>“I owe it all to my bassoon teacher”</a:t>
            </a:r>
          </a:p>
        </p:txBody>
      </p:sp>
      <p:pic>
        <p:nvPicPr>
          <p:cNvPr id="135170" name="Picture 2" descr="sudhof2_news"/>
          <p:cNvPicPr>
            <a:picLocks noChangeAspect="1" noChangeArrowheads="1"/>
          </p:cNvPicPr>
          <p:nvPr/>
        </p:nvPicPr>
        <p:blipFill>
          <a:blip r:embed="rId3" cstate="print"/>
          <a:srcRect/>
          <a:stretch>
            <a:fillRect/>
          </a:stretch>
        </p:blipFill>
        <p:spPr bwMode="auto">
          <a:xfrm>
            <a:off x="1752600" y="2057400"/>
            <a:ext cx="5238750" cy="3486151"/>
          </a:xfrm>
          <a:prstGeom prst="rect">
            <a:avLst/>
          </a:prstGeom>
          <a:noFill/>
        </p:spPr>
      </p:pic>
      <p:sp>
        <p:nvSpPr>
          <p:cNvPr id="4" name="Rectangle 3"/>
          <p:cNvSpPr>
            <a:spLocks noChangeArrowheads="1"/>
          </p:cNvSpPr>
          <p:nvPr/>
        </p:nvSpPr>
        <p:spPr bwMode="auto">
          <a:xfrm>
            <a:off x="685800" y="5715000"/>
            <a:ext cx="8458200" cy="838200"/>
          </a:xfrm>
          <a:prstGeom prst="rect">
            <a:avLst/>
          </a:prstGeom>
          <a:noFill/>
          <a:ln w="9525">
            <a:noFill/>
            <a:miter lim="800000"/>
            <a:headEnd/>
            <a:tailEnd/>
          </a:ln>
          <a:effectLst/>
        </p:spPr>
        <p:txBody>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0" cap="none" spc="0" normalizeH="0" baseline="0" noProof="0" dirty="0">
                <a:ln>
                  <a:noFill/>
                </a:ln>
                <a:solidFill>
                  <a:srgbClr val="FFCC00"/>
                </a:solidFill>
                <a:effectLst/>
                <a:uLnTx/>
                <a:uFillTx/>
                <a:latin typeface="Calibri" panose="020F0502020204030204" pitchFamily="34" charset="0"/>
                <a:ea typeface="+mn-ea"/>
                <a:cs typeface="+mn-cs"/>
              </a:rPr>
              <a:t>Drive for excellence…visual thinking…pattern recognition…problem solving…perseverance</a:t>
            </a:r>
          </a:p>
        </p:txBody>
      </p:sp>
    </p:spTree>
    <p:extLst>
      <p:ext uri="{BB962C8B-B14F-4D97-AF65-F5344CB8AC3E}">
        <p14:creationId xmlns:p14="http://schemas.microsoft.com/office/powerpoint/2010/main" val="15108142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ChangeArrowheads="1"/>
          </p:cNvSpPr>
          <p:nvPr/>
        </p:nvSpPr>
        <p:spPr bwMode="auto">
          <a:xfrm>
            <a:off x="1295400" y="228600"/>
            <a:ext cx="7543800" cy="1143000"/>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CC00"/>
                </a:solidFill>
                <a:effectLst/>
                <a:uLnTx/>
                <a:uFillTx/>
                <a:latin typeface="Calibri" panose="020F0502020204030204" pitchFamily="34" charset="0"/>
                <a:ea typeface="+mn-ea"/>
                <a:cs typeface="Arial" pitchFamily="34" charset="0"/>
              </a:rPr>
              <a:t>Improved Academic Performance</a:t>
            </a:r>
            <a:r>
              <a:rPr kumimoji="0" lang="en-US" sz="3200" b="1" i="0" u="sng" strike="noStrike" kern="0" cap="none" spc="0" normalizeH="0" baseline="0" noProof="0" dirty="0">
                <a:ln>
                  <a:noFill/>
                </a:ln>
                <a:solidFill>
                  <a:srgbClr val="FFCC00"/>
                </a:solidFill>
                <a:effectLst/>
                <a:uLnTx/>
                <a:uFillTx/>
                <a:latin typeface="Times New Roman" pitchFamily="18" charset="0"/>
                <a:ea typeface="+mn-ea"/>
                <a:cs typeface="+mn-cs"/>
              </a:rPr>
              <a:t> </a:t>
            </a:r>
          </a:p>
        </p:txBody>
      </p:sp>
      <p:pic>
        <p:nvPicPr>
          <p:cNvPr id="110596" name="Picture 4" descr="Band kicked off the field">
            <a:hlinkClick r:id="rId3" tooltip="The band performs at a competition at Millbrook High School where they won 'Best Music.'"/>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4724" y="5715000"/>
            <a:ext cx="1719875" cy="1143000"/>
          </a:xfrm>
          <a:prstGeom prst="rect">
            <a:avLst/>
          </a:prstGeom>
          <a:noFill/>
        </p:spPr>
      </p:pic>
      <p:pic>
        <p:nvPicPr>
          <p:cNvPr id="110598" name="Picture 6" descr="Students in ceramics teacher Tamera Burns’s class picked some of their work to show.  The display consists of wheel thrown pieces, coil pots, hand built tiles, and sgraffito.  Credit: Susie Buck and Molly Lynch for Manchester Essex Multimedia Onlin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77683" y="5791200"/>
            <a:ext cx="2008717" cy="990600"/>
          </a:xfrm>
          <a:prstGeom prst="rect">
            <a:avLst/>
          </a:prstGeom>
          <a:noFill/>
        </p:spPr>
      </p:pic>
      <p:pic>
        <p:nvPicPr>
          <p:cNvPr id="7" name="Picture 2" descr="GCSE Exams"/>
          <p:cNvPicPr>
            <a:picLocks noChangeAspect="1" noChangeArrowheads="1"/>
          </p:cNvPicPr>
          <p:nvPr/>
        </p:nvPicPr>
        <p:blipFill>
          <a:blip r:embed="rId6" cstate="print"/>
          <a:srcRect/>
          <a:stretch>
            <a:fillRect/>
          </a:stretch>
        </p:blipFill>
        <p:spPr bwMode="auto">
          <a:xfrm>
            <a:off x="1524000" y="1295400"/>
            <a:ext cx="6450543" cy="4038600"/>
          </a:xfrm>
          <a:prstGeom prst="rect">
            <a:avLst/>
          </a:prstGeom>
          <a:noFill/>
        </p:spPr>
      </p:pic>
      <p:pic>
        <p:nvPicPr>
          <p:cNvPr id="110600" name="Picture 8" descr="Arts &amp; Learning Theatre classes">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62416" y="5715000"/>
            <a:ext cx="1776684" cy="1143000"/>
          </a:xfrm>
          <a:prstGeom prst="rect">
            <a:avLst/>
          </a:prstGeom>
          <a:noFill/>
        </p:spPr>
      </p:pic>
    </p:spTree>
    <p:extLst>
      <p:ext uri="{BB962C8B-B14F-4D97-AF65-F5344CB8AC3E}">
        <p14:creationId xmlns:p14="http://schemas.microsoft.com/office/powerpoint/2010/main" val="174390549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295400" y="609600"/>
            <a:ext cx="7239000" cy="1143000"/>
          </a:xfrm>
        </p:spPr>
        <p:txBody>
          <a:bodyPr/>
          <a:lstStyle/>
          <a:p>
            <a:pPr eaLnBrk="1" hangingPunct="1"/>
            <a:r>
              <a:rPr lang="en-US" sz="4000" b="1" dirty="0">
                <a:latin typeface="Arial" pitchFamily="34" charset="0"/>
                <a:cs typeface="Arial" pitchFamily="34" charset="0"/>
              </a:rPr>
              <a:t>Arts in Healthcare Benefits</a:t>
            </a:r>
          </a:p>
        </p:txBody>
      </p:sp>
      <p:sp>
        <p:nvSpPr>
          <p:cNvPr id="12" name="Rectangle 3"/>
          <p:cNvSpPr txBox="1">
            <a:spLocks noChangeArrowheads="1"/>
          </p:cNvSpPr>
          <p:nvPr/>
        </p:nvSpPr>
        <p:spPr bwMode="auto">
          <a:xfrm>
            <a:off x="580684" y="1828786"/>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Reduced length of hospital stay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Fewer medical visits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Reduced use of pain and anxiety med’s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Improved recovery time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Reduced depression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Strengthens mental health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1"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pic>
        <p:nvPicPr>
          <p:cNvPr id="453636" name="Picture 4" descr="http://urbnexplorer.files.wordpress.com/2012/05/luriechildrens0512_0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38764" y="4267200"/>
            <a:ext cx="3354436" cy="2514599"/>
          </a:xfrm>
          <a:prstGeom prst="rect">
            <a:avLst/>
          </a:prstGeom>
          <a:noFill/>
        </p:spPr>
      </p:pic>
      <p:sp>
        <p:nvSpPr>
          <p:cNvPr id="5" name="Footer Placeholder 4">
            <a:extLst>
              <a:ext uri="{FF2B5EF4-FFF2-40B4-BE49-F238E27FC236}">
                <a16:creationId xmlns:a16="http://schemas.microsoft.com/office/drawing/2014/main" id="{2ACC868B-7E43-4E11-9EB9-4858B20BD0F8}"/>
              </a:ext>
            </a:extLst>
          </p:cNvPr>
          <p:cNvSpPr txBox="1">
            <a:spLocks/>
          </p:cNvSpPr>
          <p:nvPr/>
        </p:nvSpPr>
        <p:spPr bwMode="auto">
          <a:xfrm>
            <a:off x="280351" y="6464845"/>
            <a:ext cx="1970270" cy="3413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50000"/>
              </a:spcBef>
              <a:defRPr sz="1400" kern="1200">
                <a:solidFill>
                  <a:schemeClr val="tx1"/>
                </a:solidFill>
                <a:latin typeface="Calibri" panose="020F0502020204030204" pitchFamily="34" charset="0"/>
                <a:ea typeface="+mn-ea"/>
                <a:cs typeface="+mn-cs"/>
              </a:defRPr>
            </a:lvl1pPr>
            <a:lvl2pPr marL="742950" indent="-285750" algn="l" defTabSz="457200" rtl="0" eaLnBrk="1" latinLnBrk="0" hangingPunct="1">
              <a:defRPr sz="1800" kern="1200">
                <a:solidFill>
                  <a:schemeClr val="tx1"/>
                </a:solidFill>
                <a:latin typeface="Calibri" panose="020F0502020204030204" pitchFamily="34" charset="0"/>
                <a:ea typeface="+mn-ea"/>
                <a:cs typeface="+mn-cs"/>
              </a:defRPr>
            </a:lvl2pPr>
            <a:lvl3pPr marL="1143000" indent="-228600" algn="l" defTabSz="457200" rtl="0" eaLnBrk="1" latinLnBrk="0" hangingPunct="1">
              <a:defRPr sz="1800" kern="1200">
                <a:solidFill>
                  <a:schemeClr val="tx1"/>
                </a:solidFill>
                <a:latin typeface="Calibri" panose="020F0502020204030204" pitchFamily="34" charset="0"/>
                <a:ea typeface="+mn-ea"/>
                <a:cs typeface="+mn-cs"/>
              </a:defRPr>
            </a:lvl3pPr>
            <a:lvl4pPr marL="1600200" indent="-228600" algn="l" defTabSz="457200" rtl="0" eaLnBrk="1" latinLnBrk="0" hangingPunct="1">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9pPr>
          </a:lstStyle>
          <a:p>
            <a:pPr fontAlgn="base">
              <a:spcBef>
                <a:spcPct val="0"/>
              </a:spcBef>
              <a:spcAft>
                <a:spcPct val="0"/>
              </a:spcAft>
              <a:defRPr/>
            </a:pPr>
            <a:r>
              <a:rPr lang="en-US" altLang="en-US" sz="2000">
                <a:solidFill>
                  <a:srgbClr val="FF0000"/>
                </a:solidFill>
                <a:latin typeface="Arial Rounded MT Bold" panose="020F0704030504030204" pitchFamily="34" charset="0"/>
                <a:ea typeface="TradeGothic Bold"/>
              </a:rPr>
              <a:t>@ArtsInfoGuy</a:t>
            </a:r>
            <a:endParaRPr lang="en-US" altLang="en-US" sz="120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257233888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E71BE0-51E2-4594-BC4D-D0D507391C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3831" y="1227148"/>
            <a:ext cx="5256337" cy="5256337"/>
          </a:xfrm>
          <a:prstGeom prst="rect">
            <a:avLst/>
          </a:prstGeom>
        </p:spPr>
      </p:pic>
      <p:sp>
        <p:nvSpPr>
          <p:cNvPr id="3" name="Rectangle 2">
            <a:extLst>
              <a:ext uri="{FF2B5EF4-FFF2-40B4-BE49-F238E27FC236}">
                <a16:creationId xmlns:a16="http://schemas.microsoft.com/office/drawing/2014/main" id="{188D662A-EA1C-43F2-BCFE-4F9A1CF6D7C5}"/>
              </a:ext>
            </a:extLst>
          </p:cNvPr>
          <p:cNvSpPr>
            <a:spLocks noGrp="1" noChangeArrowheads="1"/>
          </p:cNvSpPr>
          <p:nvPr>
            <p:ph type="title"/>
          </p:nvPr>
        </p:nvSpPr>
        <p:spPr>
          <a:xfrm>
            <a:off x="1215013" y="318198"/>
            <a:ext cx="7239000" cy="877556"/>
          </a:xfrm>
        </p:spPr>
        <p:txBody>
          <a:bodyPr/>
          <a:lstStyle/>
          <a:p>
            <a:pPr eaLnBrk="1" hangingPunct="1"/>
            <a:r>
              <a:rPr lang="en-US" sz="3200" b="1" kern="1200" dirty="0">
                <a:solidFill>
                  <a:srgbClr val="FFCC00"/>
                </a:solidFill>
                <a:latin typeface="Arial" pitchFamily="34" charset="0"/>
                <a:ea typeface="+mn-ea"/>
                <a:cs typeface="+mn-cs"/>
              </a:rPr>
              <a:t>The Arts Unify Communities</a:t>
            </a:r>
          </a:p>
        </p:txBody>
      </p:sp>
      <p:sp>
        <p:nvSpPr>
          <p:cNvPr id="4" name="Footer Placeholder 4">
            <a:extLst>
              <a:ext uri="{FF2B5EF4-FFF2-40B4-BE49-F238E27FC236}">
                <a16:creationId xmlns:a16="http://schemas.microsoft.com/office/drawing/2014/main" id="{DDC8EF05-549B-4D35-A57A-BDB45A466F23}"/>
              </a:ext>
            </a:extLst>
          </p:cNvPr>
          <p:cNvSpPr txBox="1">
            <a:spLocks/>
          </p:cNvSpPr>
          <p:nvPr/>
        </p:nvSpPr>
        <p:spPr bwMode="auto">
          <a:xfrm>
            <a:off x="7149231" y="6432187"/>
            <a:ext cx="1970270" cy="3413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50000"/>
              </a:spcBef>
              <a:defRPr sz="1400" kern="1200">
                <a:solidFill>
                  <a:schemeClr val="tx1"/>
                </a:solidFill>
                <a:latin typeface="Calibri" panose="020F0502020204030204" pitchFamily="34" charset="0"/>
                <a:ea typeface="+mn-ea"/>
                <a:cs typeface="+mn-cs"/>
              </a:defRPr>
            </a:lvl1pPr>
            <a:lvl2pPr marL="742950" indent="-285750" algn="l" defTabSz="457200" rtl="0" eaLnBrk="1" latinLnBrk="0" hangingPunct="1">
              <a:defRPr sz="1800" kern="1200">
                <a:solidFill>
                  <a:schemeClr val="tx1"/>
                </a:solidFill>
                <a:latin typeface="Calibri" panose="020F0502020204030204" pitchFamily="34" charset="0"/>
                <a:ea typeface="+mn-ea"/>
                <a:cs typeface="+mn-cs"/>
              </a:defRPr>
            </a:lvl2pPr>
            <a:lvl3pPr marL="1143000" indent="-228600" algn="l" defTabSz="457200" rtl="0" eaLnBrk="1" latinLnBrk="0" hangingPunct="1">
              <a:defRPr sz="1800" kern="1200">
                <a:solidFill>
                  <a:schemeClr val="tx1"/>
                </a:solidFill>
                <a:latin typeface="Calibri" panose="020F0502020204030204" pitchFamily="34" charset="0"/>
                <a:ea typeface="+mn-ea"/>
                <a:cs typeface="+mn-cs"/>
              </a:defRPr>
            </a:lvl3pPr>
            <a:lvl4pPr marL="1600200" indent="-228600" algn="l" defTabSz="457200" rtl="0" eaLnBrk="1" latinLnBrk="0" hangingPunct="1">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9pPr>
          </a:lstStyle>
          <a:p>
            <a:pPr fontAlgn="base">
              <a:spcBef>
                <a:spcPct val="0"/>
              </a:spcBef>
              <a:spcAft>
                <a:spcPct val="0"/>
              </a:spcAft>
              <a:defRPr/>
            </a:pPr>
            <a:r>
              <a:rPr lang="en-US" altLang="en-US" sz="2000">
                <a:solidFill>
                  <a:srgbClr val="FF0000"/>
                </a:solidFill>
                <a:latin typeface="Arial Rounded MT Bold" panose="020F0704030504030204" pitchFamily="34" charset="0"/>
                <a:ea typeface="TradeGothic Bold"/>
              </a:rPr>
              <a:t>@ArtsInfoGuy</a:t>
            </a:r>
            <a:endParaRPr lang="en-US" altLang="en-US" sz="120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1371466425"/>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76400" y="217714"/>
            <a:ext cx="6324600" cy="1143000"/>
          </a:xfrm>
        </p:spPr>
        <p:txBody>
          <a:bodyPr wrap="square" anchor="ctr">
            <a:normAutofit/>
          </a:bodyPr>
          <a:lstStyle/>
          <a:p>
            <a:r>
              <a:rPr lang="en-US" sz="3600" b="1" kern="1200" dirty="0">
                <a:solidFill>
                  <a:srgbClr val="FFCC00"/>
                </a:solidFill>
                <a:latin typeface="Arial" pitchFamily="34" charset="0"/>
                <a:ea typeface="+mn-ea"/>
                <a:cs typeface="+mn-cs"/>
              </a:rPr>
              <a:t>We All Have a Job to Do!</a:t>
            </a:r>
          </a:p>
        </p:txBody>
      </p:sp>
      <p:pic>
        <p:nvPicPr>
          <p:cNvPr id="2" name="Picture 1">
            <a:extLst>
              <a:ext uri="{FF2B5EF4-FFF2-40B4-BE49-F238E27FC236}">
                <a16:creationId xmlns:a16="http://schemas.microsoft.com/office/drawing/2014/main" id="{952D9288-EF51-4542-850A-B680C2CA8147}"/>
              </a:ext>
            </a:extLst>
          </p:cNvPr>
          <p:cNvPicPr>
            <a:picLocks noChangeAspect="1"/>
          </p:cNvPicPr>
          <p:nvPr/>
        </p:nvPicPr>
        <p:blipFill>
          <a:blip r:embed="rId3"/>
          <a:stretch>
            <a:fillRect/>
          </a:stretch>
        </p:blipFill>
        <p:spPr>
          <a:xfrm>
            <a:off x="5736772" y="1915886"/>
            <a:ext cx="2906485" cy="2906485"/>
          </a:xfrm>
          <a:prstGeom prst="rect">
            <a:avLst/>
          </a:prstGeom>
          <a:noFill/>
        </p:spPr>
      </p:pic>
      <p:pic>
        <p:nvPicPr>
          <p:cNvPr id="214018"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28600" y="1992086"/>
            <a:ext cx="5265646" cy="2830285"/>
          </a:xfrm>
          <a:prstGeom prst="rect">
            <a:avLst/>
          </a:prstGeom>
          <a:noFill/>
          <a:ln w="9525">
            <a:noFill/>
            <a:miter lim="800000"/>
            <a:headEnd/>
            <a:tailEnd/>
          </a:ln>
        </p:spPr>
      </p:pic>
      <p:pic>
        <p:nvPicPr>
          <p:cNvPr id="7" name="Picture 6">
            <a:extLst>
              <a:ext uri="{FF2B5EF4-FFF2-40B4-BE49-F238E27FC236}">
                <a16:creationId xmlns:a16="http://schemas.microsoft.com/office/drawing/2014/main" id="{75721A22-64F3-4F1A-A3F4-C8EE1C8742F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26078" y="5105401"/>
            <a:ext cx="5291844" cy="1358809"/>
          </a:xfrm>
          <a:prstGeom prst="rect">
            <a:avLst/>
          </a:prstGeom>
          <a:solidFill>
            <a:schemeClr val="tx1"/>
          </a:solidFill>
        </p:spPr>
      </p:pic>
    </p:spTree>
    <p:extLst>
      <p:ext uri="{BB962C8B-B14F-4D97-AF65-F5344CB8AC3E}">
        <p14:creationId xmlns:p14="http://schemas.microsoft.com/office/powerpoint/2010/main" val="2760521075"/>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ctrTitle"/>
          </p:nvPr>
        </p:nvSpPr>
        <p:spPr>
          <a:xfrm>
            <a:off x="1333831" y="2128299"/>
            <a:ext cx="7467600" cy="4114800"/>
          </a:xfrm>
        </p:spPr>
        <p:txBody>
          <a:bodyPr/>
          <a:lstStyle/>
          <a:p>
            <a:pPr algn="l"/>
            <a:br>
              <a:rPr lang="en-US" sz="3200" dirty="0">
                <a:solidFill>
                  <a:schemeClr val="tx1"/>
                </a:solidFill>
                <a:latin typeface="Arial" pitchFamily="34" charset="0"/>
                <a:cs typeface="Arial" pitchFamily="34" charset="0"/>
              </a:rPr>
            </a:br>
            <a:r>
              <a:rPr lang="en-US" sz="3200" dirty="0">
                <a:solidFill>
                  <a:schemeClr val="tx1"/>
                </a:solidFill>
                <a:latin typeface="Arial" pitchFamily="34" charset="0"/>
                <a:cs typeface="Arial" pitchFamily="34" charset="0"/>
              </a:rPr>
              <a:t>1. What is the message?</a:t>
            </a:r>
            <a:br>
              <a:rPr lang="en-US" sz="3200" dirty="0">
                <a:solidFill>
                  <a:schemeClr val="tx1"/>
                </a:solidFill>
                <a:latin typeface="Arial" pitchFamily="34" charset="0"/>
                <a:cs typeface="Arial" pitchFamily="34" charset="0"/>
              </a:rPr>
            </a:br>
            <a:br>
              <a:rPr lang="en-US" sz="3200" dirty="0">
                <a:solidFill>
                  <a:schemeClr val="tx1"/>
                </a:solidFill>
                <a:latin typeface="Arial" pitchFamily="34" charset="0"/>
                <a:cs typeface="Arial" pitchFamily="34" charset="0"/>
              </a:rPr>
            </a:br>
            <a:r>
              <a:rPr lang="en-US" sz="3200" dirty="0">
                <a:solidFill>
                  <a:schemeClr val="tx1"/>
                </a:solidFill>
                <a:latin typeface="Arial" pitchFamily="34" charset="0"/>
                <a:cs typeface="Arial" pitchFamily="34" charset="0"/>
              </a:rPr>
              <a:t>2. Who gets the message?</a:t>
            </a:r>
            <a:br>
              <a:rPr lang="en-US" sz="3200" dirty="0">
                <a:solidFill>
                  <a:schemeClr val="tx1"/>
                </a:solidFill>
                <a:latin typeface="Arial" pitchFamily="34" charset="0"/>
                <a:cs typeface="Arial" pitchFamily="34" charset="0"/>
              </a:rPr>
            </a:br>
            <a:br>
              <a:rPr lang="en-US" sz="3200" dirty="0">
                <a:solidFill>
                  <a:schemeClr val="tx1"/>
                </a:solidFill>
                <a:latin typeface="Arial" pitchFamily="34" charset="0"/>
                <a:cs typeface="Arial" pitchFamily="34" charset="0"/>
              </a:rPr>
            </a:br>
            <a:r>
              <a:rPr lang="en-US" sz="3200" dirty="0">
                <a:solidFill>
                  <a:schemeClr val="tx1"/>
                </a:solidFill>
                <a:latin typeface="Arial" pitchFamily="34" charset="0"/>
                <a:cs typeface="Arial" pitchFamily="34" charset="0"/>
              </a:rPr>
              <a:t>3. Who delivers the message?</a:t>
            </a:r>
            <a:br>
              <a:rPr lang="en-US" sz="3200" dirty="0">
                <a:solidFill>
                  <a:schemeClr val="tx1"/>
                </a:solidFill>
                <a:latin typeface="Arial" pitchFamily="34" charset="0"/>
                <a:cs typeface="Arial" pitchFamily="34" charset="0"/>
              </a:rPr>
            </a:br>
            <a:br>
              <a:rPr lang="en-US" sz="3200" dirty="0">
                <a:solidFill>
                  <a:schemeClr val="tx1"/>
                </a:solidFill>
                <a:latin typeface="Arial" pitchFamily="34" charset="0"/>
                <a:cs typeface="Arial" pitchFamily="34" charset="0"/>
              </a:rPr>
            </a:br>
            <a:r>
              <a:rPr lang="en-US" sz="2400" b="1" i="1" u="sng" dirty="0">
                <a:latin typeface="Arial" pitchFamily="34" charset="0"/>
                <a:ea typeface="+mn-ea"/>
                <a:cs typeface="Arial" pitchFamily="34" charset="0"/>
              </a:rPr>
              <a:t>Golden Rule</a:t>
            </a:r>
            <a:r>
              <a:rPr lang="en-US" sz="2400" b="1" i="1" dirty="0">
                <a:latin typeface="Arial" pitchFamily="34" charset="0"/>
                <a:ea typeface="+mn-ea"/>
                <a:cs typeface="Arial" pitchFamily="34" charset="0"/>
              </a:rPr>
              <a:t>: No story without a number, and no number without a story!</a:t>
            </a:r>
            <a:br>
              <a:rPr lang="en-US" sz="3200" dirty="0">
                <a:solidFill>
                  <a:schemeClr val="tx1"/>
                </a:solidFill>
                <a:latin typeface="Arial" pitchFamily="34" charset="0"/>
                <a:cs typeface="Arial" pitchFamily="34" charset="0"/>
              </a:rPr>
            </a:br>
            <a:br>
              <a:rPr lang="en-US" sz="3200" dirty="0">
                <a:solidFill>
                  <a:schemeClr val="tx1"/>
                </a:solidFill>
                <a:latin typeface="Arial" pitchFamily="34" charset="0"/>
                <a:cs typeface="Arial" pitchFamily="34" charset="0"/>
              </a:rPr>
            </a:br>
            <a:endParaRPr lang="en-US" sz="3200" dirty="0">
              <a:solidFill>
                <a:schemeClr val="tx1"/>
              </a:solidFill>
              <a:latin typeface="Arial" pitchFamily="34" charset="0"/>
              <a:cs typeface="Arial" pitchFamily="34" charset="0"/>
            </a:endParaRPr>
          </a:p>
        </p:txBody>
      </p:sp>
      <p:sp>
        <p:nvSpPr>
          <p:cNvPr id="578563" name="Rectangle 3"/>
          <p:cNvSpPr>
            <a:spLocks noGrp="1" noChangeArrowheads="1"/>
          </p:cNvSpPr>
          <p:nvPr>
            <p:ph type="subTitle" idx="1"/>
          </p:nvPr>
        </p:nvSpPr>
        <p:spPr>
          <a:xfrm>
            <a:off x="47376" y="421751"/>
            <a:ext cx="9049247" cy="796456"/>
          </a:xfrm>
        </p:spPr>
        <p:txBody>
          <a:bodyPr/>
          <a:lstStyle/>
          <a:p>
            <a:pPr>
              <a:spcBef>
                <a:spcPct val="0"/>
              </a:spcBef>
            </a:pPr>
            <a:r>
              <a:rPr lang="en-US" sz="4800" b="1" i="1" kern="1200" dirty="0">
                <a:solidFill>
                  <a:srgbClr val="FFCC00"/>
                </a:solidFill>
                <a:latin typeface="Arial" pitchFamily="34" charset="0"/>
                <a:ea typeface="+mj-ea"/>
                <a:cs typeface="Arial" pitchFamily="34" charset="0"/>
              </a:rPr>
              <a:t>Claim Your Impact!</a:t>
            </a:r>
          </a:p>
          <a:p>
            <a:pPr>
              <a:spcBef>
                <a:spcPct val="0"/>
              </a:spcBef>
            </a:pPr>
            <a:r>
              <a:rPr lang="en-US" sz="2400" b="1" i="1" kern="1200" dirty="0">
                <a:latin typeface="Arial" pitchFamily="34" charset="0"/>
                <a:ea typeface="+mj-ea"/>
                <a:cs typeface="Arial" pitchFamily="34" charset="0"/>
              </a:rPr>
              <a:t>Arts are on the right side of what this country needs!</a:t>
            </a:r>
            <a:endParaRPr lang="en-US" sz="4000" b="1" i="1" kern="1200" dirty="0">
              <a:latin typeface="Arial" pitchFamily="34" charset="0"/>
              <a:ea typeface="+mj-ea"/>
              <a:cs typeface="Arial" pitchFamily="34" charset="0"/>
            </a:endParaRPr>
          </a:p>
        </p:txBody>
      </p:sp>
      <p:sp>
        <p:nvSpPr>
          <p:cNvPr id="4" name="Footer Placeholder 4">
            <a:extLst>
              <a:ext uri="{FF2B5EF4-FFF2-40B4-BE49-F238E27FC236}">
                <a16:creationId xmlns:a16="http://schemas.microsoft.com/office/drawing/2014/main" id="{857056E6-C788-43F2-BC00-DBFB047A835E}"/>
              </a:ext>
            </a:extLst>
          </p:cNvPr>
          <p:cNvSpPr txBox="1">
            <a:spLocks/>
          </p:cNvSpPr>
          <p:nvPr/>
        </p:nvSpPr>
        <p:spPr bwMode="auto">
          <a:xfrm>
            <a:off x="204152" y="6464845"/>
            <a:ext cx="1970270" cy="3413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0"/>
              </a:spcBef>
              <a:defRPr sz="1400" kern="1200">
                <a:solidFill>
                  <a:schemeClr val="tx1"/>
                </a:solidFill>
                <a:latin typeface="Calibri" panose="020F0502020204030204" pitchFamily="34" charset="0"/>
                <a:ea typeface="+mn-ea"/>
                <a:cs typeface="+mn-cs"/>
              </a:defRPr>
            </a:lvl1pPr>
            <a:lvl2pPr marL="742950" indent="-285750" algn="l" defTabSz="457200" rtl="0" eaLnBrk="1" latinLnBrk="0" hangingPunct="1">
              <a:defRPr sz="1800" kern="1200">
                <a:solidFill>
                  <a:schemeClr val="tx1"/>
                </a:solidFill>
                <a:latin typeface="Calibri" panose="020F0502020204030204" pitchFamily="34" charset="0"/>
                <a:ea typeface="+mn-ea"/>
                <a:cs typeface="+mn-cs"/>
              </a:defRPr>
            </a:lvl2pPr>
            <a:lvl3pPr marL="1143000" indent="-228600" algn="l" defTabSz="457200" rtl="0" eaLnBrk="1" latinLnBrk="0" hangingPunct="1">
              <a:defRPr sz="1800" kern="1200">
                <a:solidFill>
                  <a:schemeClr val="tx1"/>
                </a:solidFill>
                <a:latin typeface="Calibri" panose="020F0502020204030204" pitchFamily="34" charset="0"/>
                <a:ea typeface="+mn-ea"/>
                <a:cs typeface="+mn-cs"/>
              </a:defRPr>
            </a:lvl3pPr>
            <a:lvl4pPr marL="1600200" indent="-228600" algn="l" defTabSz="457200" rtl="0" eaLnBrk="1" latinLnBrk="0" hangingPunct="1">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9pPr>
          </a:lstStyle>
          <a:p>
            <a:pPr fontAlgn="base">
              <a:spcAft>
                <a:spcPct val="0"/>
              </a:spcAft>
              <a:defRPr/>
            </a:pPr>
            <a:r>
              <a:rPr lang="en-US" altLang="en-US" sz="2000">
                <a:solidFill>
                  <a:srgbClr val="FF0000"/>
                </a:solidFill>
                <a:latin typeface="Arial Rounded MT Bold" panose="020F0704030504030204" pitchFamily="34" charset="0"/>
                <a:ea typeface="TradeGothic Bold"/>
              </a:rPr>
              <a:t>@ArtsInfoGuy</a:t>
            </a:r>
            <a:endParaRPr lang="en-US" altLang="en-US" sz="120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4076020671"/>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190500" y="381000"/>
            <a:ext cx="8763000" cy="648903"/>
          </a:xfrm>
        </p:spPr>
        <p:txBody>
          <a:bodyPr/>
          <a:lstStyle/>
          <a:p>
            <a:r>
              <a:rPr lang="en-US" sz="3200" b="1" kern="1200" dirty="0">
                <a:solidFill>
                  <a:srgbClr val="FFCC00"/>
                </a:solidFill>
                <a:latin typeface="Arial" pitchFamily="34" charset="0"/>
                <a:ea typeface="+mn-ea"/>
                <a:cs typeface="+mn-cs"/>
              </a:rPr>
              <a:t>Appreciating The Arts</a:t>
            </a:r>
          </a:p>
        </p:txBody>
      </p:sp>
      <p:pic>
        <p:nvPicPr>
          <p:cNvPr id="119810" name="Picture 1" descr="The four bare hooks on the Louvre wall that once held the Mona Lisa"/>
          <p:cNvPicPr>
            <a:picLocks noChangeAspect="1" noChangeArrowheads="1"/>
          </p:cNvPicPr>
          <p:nvPr/>
        </p:nvPicPr>
        <p:blipFill>
          <a:blip r:embed="rId3" cstate="print"/>
          <a:srcRect/>
          <a:stretch>
            <a:fillRect/>
          </a:stretch>
        </p:blipFill>
        <p:spPr bwMode="auto">
          <a:xfrm>
            <a:off x="2692562" y="1294993"/>
            <a:ext cx="3758876" cy="5105807"/>
          </a:xfrm>
          <a:prstGeom prst="rect">
            <a:avLst/>
          </a:prstGeom>
          <a:noFill/>
          <a:ln w="9525">
            <a:noFill/>
            <a:miter lim="800000"/>
            <a:headEnd/>
            <a:tailEnd/>
          </a:ln>
        </p:spPr>
      </p:pic>
    </p:spTree>
    <p:extLst>
      <p:ext uri="{BB962C8B-B14F-4D97-AF65-F5344CB8AC3E}">
        <p14:creationId xmlns:p14="http://schemas.microsoft.com/office/powerpoint/2010/main" val="2549809289"/>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209800"/>
            <a:ext cx="9144000" cy="1524000"/>
          </a:xfrm>
        </p:spPr>
        <p:txBody>
          <a:bodyPr/>
          <a:lstStyle/>
          <a:p>
            <a:pPr eaLnBrk="1" hangingPunct="1"/>
            <a:br>
              <a:rPr lang="en-US" sz="4800" b="1" dirty="0">
                <a:latin typeface="Arial" pitchFamily="34" charset="0"/>
                <a:cs typeface="Arial" pitchFamily="34" charset="0"/>
              </a:rPr>
            </a:br>
            <a:r>
              <a:rPr lang="en-US" sz="6000" b="1" i="1" dirty="0">
                <a:latin typeface="Arial" pitchFamily="34" charset="0"/>
                <a:cs typeface="Arial" pitchFamily="34" charset="0"/>
              </a:rPr>
              <a:t>Thank You</a:t>
            </a:r>
            <a:r>
              <a:rPr lang="en-US" sz="6000" b="1" i="1" dirty="0"/>
              <a:t>!</a:t>
            </a:r>
            <a:br>
              <a:rPr lang="en-US" sz="4800" b="1" i="1" dirty="0"/>
            </a:br>
            <a:br>
              <a:rPr lang="en-US" sz="4800" b="1" i="1" dirty="0"/>
            </a:br>
            <a:r>
              <a:rPr lang="en-US" sz="4800" b="1" dirty="0">
                <a:hlinkClick r:id="rId3"/>
              </a:rPr>
              <a:t>www.AmericansForTheArts.org</a:t>
            </a:r>
            <a:br>
              <a:rPr lang="en-US" sz="4800" b="1" dirty="0"/>
            </a:br>
            <a:br>
              <a:rPr lang="en-US" sz="4800" b="1" dirty="0"/>
            </a:br>
            <a:r>
              <a:rPr lang="en-US" sz="4800" b="1" dirty="0"/>
              <a:t>rcohen@artsusa.org</a:t>
            </a:r>
          </a:p>
        </p:txBody>
      </p:sp>
      <p:sp>
        <p:nvSpPr>
          <p:cNvPr id="4" name="Rectangle 3"/>
          <p:cNvSpPr/>
          <p:nvPr/>
        </p:nvSpPr>
        <p:spPr>
          <a:xfrm>
            <a:off x="3382206" y="6029980"/>
            <a:ext cx="2774754"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@ArtsInfoGuy</a:t>
            </a: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43617202"/>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8DCE4-E3AD-43E6-B89C-B008C095268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4343C50-70C4-435C-9B99-C04719D9545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272547963"/>
      </p:ext>
    </p:extLst>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8458200" cy="914400"/>
          </a:xfrm>
        </p:spPr>
        <p:txBody>
          <a:bodyPr/>
          <a:lstStyle/>
          <a:p>
            <a:r>
              <a:rPr lang="en-US" sz="3200" b="1" dirty="0">
                <a:latin typeface="Arial" pitchFamily="34" charset="0"/>
                <a:cs typeface="Arial" pitchFamily="34" charset="0"/>
              </a:rPr>
              <a:t>How to Make the Case for Arts Funding</a:t>
            </a:r>
            <a:br>
              <a:rPr lang="en-US" sz="3200" b="1" dirty="0">
                <a:latin typeface="Arial" pitchFamily="34" charset="0"/>
                <a:cs typeface="Arial" pitchFamily="34" charset="0"/>
              </a:rPr>
            </a:br>
            <a:r>
              <a:rPr lang="en-US" sz="2400" b="1" dirty="0">
                <a:latin typeface="Arial" pitchFamily="34" charset="0"/>
                <a:cs typeface="Arial" pitchFamily="34" charset="0"/>
              </a:rPr>
              <a:t>(Who is your target market?)</a:t>
            </a:r>
            <a:endParaRPr lang="en-US" sz="4000" dirty="0"/>
          </a:p>
        </p:txBody>
      </p:sp>
      <p:sp>
        <p:nvSpPr>
          <p:cNvPr id="3" name="Content Placeholder 2"/>
          <p:cNvSpPr>
            <a:spLocks noGrp="1"/>
          </p:cNvSpPr>
          <p:nvPr>
            <p:ph idx="1"/>
          </p:nvPr>
        </p:nvSpPr>
        <p:spPr>
          <a:xfrm>
            <a:off x="628650" y="1676400"/>
            <a:ext cx="8458200" cy="4724400"/>
          </a:xfrm>
        </p:spPr>
        <p:txBody>
          <a:bodyPr/>
          <a:lstStyle/>
          <a:p>
            <a:pPr marL="0" indent="0">
              <a:buNone/>
            </a:pPr>
            <a:r>
              <a:rPr lang="en-US" sz="2000" b="1" u="sng" kern="1200" dirty="0">
                <a:solidFill>
                  <a:srgbClr val="FFFFFF"/>
                </a:solidFill>
                <a:latin typeface="Arial" pitchFamily="34" charset="0"/>
              </a:rPr>
              <a:t>Elected Officials</a:t>
            </a:r>
          </a:p>
          <a:p>
            <a:pPr marL="0" indent="0">
              <a:buNone/>
            </a:pPr>
            <a:r>
              <a:rPr lang="en-US" sz="2000" b="1" kern="1200" dirty="0">
                <a:solidFill>
                  <a:srgbClr val="FFFFFF"/>
                </a:solidFill>
                <a:latin typeface="Arial" pitchFamily="34" charset="0"/>
              </a:rPr>
              <a:t>Economic impact, community development &amp; arts education</a:t>
            </a:r>
          </a:p>
          <a:p>
            <a:pPr marL="0" indent="0">
              <a:buNone/>
            </a:pPr>
            <a:endParaRPr lang="en-US" sz="1600" b="1" kern="1200" dirty="0">
              <a:solidFill>
                <a:srgbClr val="FFFFFF"/>
              </a:solidFill>
              <a:latin typeface="Arial" pitchFamily="34" charset="0"/>
            </a:endParaRPr>
          </a:p>
          <a:p>
            <a:pPr marL="0" indent="0">
              <a:buNone/>
            </a:pPr>
            <a:endParaRPr lang="en-US" sz="1600" b="1" kern="1200" dirty="0">
              <a:solidFill>
                <a:srgbClr val="FFFFFF"/>
              </a:solidFill>
              <a:latin typeface="Arial" pitchFamily="34" charset="0"/>
            </a:endParaRPr>
          </a:p>
          <a:p>
            <a:pPr marL="0" indent="0">
              <a:buNone/>
            </a:pPr>
            <a:r>
              <a:rPr lang="en-US" sz="2000" b="1" u="sng" kern="1200" dirty="0">
                <a:solidFill>
                  <a:srgbClr val="FFFFFF"/>
                </a:solidFill>
                <a:latin typeface="Arial" pitchFamily="34" charset="0"/>
              </a:rPr>
              <a:t>Business Leaders</a:t>
            </a:r>
          </a:p>
          <a:p>
            <a:pPr marL="0" indent="0">
              <a:buNone/>
            </a:pPr>
            <a:r>
              <a:rPr lang="en-US" sz="2000" b="1" kern="1200" dirty="0">
                <a:solidFill>
                  <a:srgbClr val="FFFFFF"/>
                </a:solidFill>
                <a:latin typeface="Arial" pitchFamily="34" charset="0"/>
              </a:rPr>
              <a:t>Economic impact, benefits to business &amp; community development</a:t>
            </a:r>
          </a:p>
          <a:p>
            <a:pPr marL="0" indent="0">
              <a:buNone/>
            </a:pPr>
            <a:endParaRPr lang="en-US" sz="1600" b="1" kern="1200" dirty="0">
              <a:solidFill>
                <a:srgbClr val="FFFFFF"/>
              </a:solidFill>
              <a:latin typeface="Arial" pitchFamily="34" charset="0"/>
            </a:endParaRPr>
          </a:p>
          <a:p>
            <a:pPr marL="0" indent="0">
              <a:buNone/>
            </a:pPr>
            <a:endParaRPr lang="en-US" sz="1600" b="1" kern="1200" dirty="0">
              <a:solidFill>
                <a:srgbClr val="FFFFFF"/>
              </a:solidFill>
              <a:latin typeface="Arial" pitchFamily="34" charset="0"/>
            </a:endParaRPr>
          </a:p>
          <a:p>
            <a:pPr marL="0" indent="0">
              <a:buNone/>
            </a:pPr>
            <a:r>
              <a:rPr lang="en-US" sz="2000" b="1" u="sng" kern="1200" dirty="0">
                <a:solidFill>
                  <a:srgbClr val="FFFFFF"/>
                </a:solidFill>
                <a:latin typeface="Arial" pitchFamily="34" charset="0"/>
              </a:rPr>
              <a:t>Private Funders</a:t>
            </a:r>
          </a:p>
          <a:p>
            <a:pPr marL="0" indent="0">
              <a:buNone/>
            </a:pPr>
            <a:r>
              <a:rPr lang="en-US" sz="2000" b="1" kern="1200" dirty="0">
                <a:solidFill>
                  <a:srgbClr val="FFFFFF"/>
                </a:solidFill>
                <a:latin typeface="Arial" pitchFamily="34" charset="0"/>
              </a:rPr>
              <a:t>Arts education, improving quality of life &amp; community livability</a:t>
            </a:r>
          </a:p>
          <a:p>
            <a:pPr marL="0" indent="0">
              <a:buNone/>
            </a:pPr>
            <a:endParaRPr lang="en-US" sz="1600" b="1" kern="1200" dirty="0">
              <a:solidFill>
                <a:srgbClr val="FFFFFF"/>
              </a:solidFill>
              <a:latin typeface="Arial" pitchFamily="34" charset="0"/>
            </a:endParaRPr>
          </a:p>
          <a:p>
            <a:pPr marL="0" indent="0">
              <a:buNone/>
            </a:pPr>
            <a:endParaRPr lang="en-US" sz="1600" b="1" kern="1200" dirty="0">
              <a:solidFill>
                <a:srgbClr val="FFFFFF"/>
              </a:solidFill>
              <a:latin typeface="Arial" pitchFamily="34" charset="0"/>
            </a:endParaRPr>
          </a:p>
          <a:p>
            <a:pPr marL="0" indent="0">
              <a:buNone/>
            </a:pPr>
            <a:r>
              <a:rPr lang="en-US" sz="2000" b="1" u="sng" kern="1200" dirty="0">
                <a:solidFill>
                  <a:srgbClr val="FFFFFF"/>
                </a:solidFill>
                <a:latin typeface="Arial" pitchFamily="34" charset="0"/>
              </a:rPr>
              <a:t>Individual Donors</a:t>
            </a:r>
          </a:p>
          <a:p>
            <a:pPr marL="0" indent="0">
              <a:buNone/>
            </a:pPr>
            <a:r>
              <a:rPr lang="en-US" sz="2000" b="1" kern="1200" dirty="0">
                <a:solidFill>
                  <a:srgbClr val="FFFFFF"/>
                </a:solidFill>
                <a:latin typeface="Arial" pitchFamily="34" charset="0"/>
              </a:rPr>
              <a:t>Arts education, quality of life &amp; “arts for arts sake”</a:t>
            </a:r>
          </a:p>
        </p:txBody>
      </p:sp>
    </p:spTree>
    <p:extLst>
      <p:ext uri="{BB962C8B-B14F-4D97-AF65-F5344CB8AC3E}">
        <p14:creationId xmlns:p14="http://schemas.microsoft.com/office/powerpoint/2010/main" val="695158927"/>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81000" y="342900"/>
            <a:ext cx="8763000" cy="9525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FFCC00"/>
                </a:solidFill>
                <a:effectLst/>
                <a:uLnTx/>
                <a:uFillTx/>
                <a:latin typeface="Arial" pitchFamily="34" charset="0"/>
                <a:ea typeface="+mn-ea"/>
                <a:cs typeface="+mn-cs"/>
              </a:rPr>
              <a:t>Stone-Aged Flute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0" cap="none" spc="0" normalizeH="0" baseline="0" noProof="0" dirty="0">
              <a:ln>
                <a:noFill/>
              </a:ln>
              <a:solidFill>
                <a:srgbClr val="FFCC00"/>
              </a:solidFill>
              <a:effectLst/>
              <a:uLnTx/>
              <a:uFillTx/>
              <a:latin typeface="Arial"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0" cap="none" spc="0" normalizeH="0" baseline="0" noProof="0" dirty="0">
              <a:ln>
                <a:noFill/>
              </a:ln>
              <a:solidFill>
                <a:srgbClr val="FFCC00"/>
              </a:solidFill>
              <a:effectLst/>
              <a:uLnTx/>
              <a:uFillTx/>
              <a:latin typeface="Arial" pitchFamily="34" charset="0"/>
              <a:ea typeface="+mn-ea"/>
              <a:cs typeface="+mn-cs"/>
            </a:endParaRPr>
          </a:p>
        </p:txBody>
      </p:sp>
      <p:sp>
        <p:nvSpPr>
          <p:cNvPr id="7171" name="AutoShape 6" descr="image003"/>
          <p:cNvSpPr>
            <a:spLocks noChangeAspect="1" noChangeArrowheads="1"/>
          </p:cNvSpPr>
          <p:nvPr/>
        </p:nvSpPr>
        <p:spPr bwMode="auto">
          <a:xfrm>
            <a:off x="1714500" y="1857375"/>
            <a:ext cx="5715000" cy="314325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7172" name="AutoShape 8" descr="image003"/>
          <p:cNvSpPr>
            <a:spLocks noChangeAspect="1" noChangeArrowheads="1"/>
          </p:cNvSpPr>
          <p:nvPr/>
        </p:nvSpPr>
        <p:spPr bwMode="auto">
          <a:xfrm>
            <a:off x="1714500" y="1857375"/>
            <a:ext cx="5715000" cy="314325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7173" name="AutoShape 10" descr="image003"/>
          <p:cNvSpPr>
            <a:spLocks noChangeAspect="1" noChangeArrowheads="1"/>
          </p:cNvSpPr>
          <p:nvPr/>
        </p:nvSpPr>
        <p:spPr bwMode="auto">
          <a:xfrm>
            <a:off x="1714500" y="1857375"/>
            <a:ext cx="5715000" cy="314325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7174" name="AutoShape 12" descr="image003"/>
          <p:cNvSpPr>
            <a:spLocks noChangeAspect="1" noChangeArrowheads="1"/>
          </p:cNvSpPr>
          <p:nvPr/>
        </p:nvSpPr>
        <p:spPr bwMode="auto">
          <a:xfrm>
            <a:off x="1714500" y="1857375"/>
            <a:ext cx="5715000" cy="314325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7175" name="AutoShape 14" descr="image003"/>
          <p:cNvSpPr>
            <a:spLocks noChangeAspect="1" noChangeArrowheads="1"/>
          </p:cNvSpPr>
          <p:nvPr/>
        </p:nvSpPr>
        <p:spPr bwMode="auto">
          <a:xfrm>
            <a:off x="1714500" y="1857375"/>
            <a:ext cx="5715000" cy="314325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7176" name="Rectangle 15"/>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7177" name="AutoShape 17" descr="image003"/>
          <p:cNvSpPr>
            <a:spLocks noChangeAspect="1" noChangeArrowheads="1"/>
          </p:cNvSpPr>
          <p:nvPr/>
        </p:nvSpPr>
        <p:spPr bwMode="auto">
          <a:xfrm>
            <a:off x="1714500" y="1857375"/>
            <a:ext cx="5715000" cy="314325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7178" name="AutoShape 19" descr="image003"/>
          <p:cNvSpPr>
            <a:spLocks noChangeAspect="1" noChangeArrowheads="1"/>
          </p:cNvSpPr>
          <p:nvPr/>
        </p:nvSpPr>
        <p:spPr bwMode="auto">
          <a:xfrm>
            <a:off x="1714500" y="1857375"/>
            <a:ext cx="5715000" cy="314325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Arial" pitchFamily="34" charset="0"/>
              <a:ea typeface="+mn-ea"/>
              <a:cs typeface="+mn-cs"/>
            </a:endParaRPr>
          </a:p>
        </p:txBody>
      </p:sp>
      <p:pic>
        <p:nvPicPr>
          <p:cNvPr id="7179" name="Picture 38"/>
          <p:cNvPicPr>
            <a:picLocks noChangeAspect="1" noChangeArrowheads="1"/>
          </p:cNvPicPr>
          <p:nvPr/>
        </p:nvPicPr>
        <p:blipFill>
          <a:blip r:embed="rId3" cstate="print"/>
          <a:srcRect/>
          <a:stretch>
            <a:fillRect/>
          </a:stretch>
        </p:blipFill>
        <p:spPr bwMode="auto">
          <a:xfrm>
            <a:off x="800100" y="1917700"/>
            <a:ext cx="7734300" cy="4254500"/>
          </a:xfrm>
          <a:prstGeom prst="rect">
            <a:avLst/>
          </a:prstGeom>
          <a:noFill/>
          <a:ln w="9525">
            <a:noFill/>
            <a:miter lim="800000"/>
            <a:headEnd/>
            <a:tailEnd/>
          </a:ln>
        </p:spPr>
      </p:pic>
    </p:spTree>
    <p:extLst>
      <p:ext uri="{BB962C8B-B14F-4D97-AF65-F5344CB8AC3E}">
        <p14:creationId xmlns:p14="http://schemas.microsoft.com/office/powerpoint/2010/main" val="20905948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8403"/>
            <a:ext cx="8335370" cy="1143000"/>
          </a:xfrm>
        </p:spPr>
        <p:txBody>
          <a:bodyPr/>
          <a:lstStyle/>
          <a:p>
            <a:r>
              <a:rPr lang="en-US" sz="4000" b="1" dirty="0">
                <a:latin typeface="Arial" pitchFamily="34" charset="0"/>
              </a:rPr>
              <a:t>Arts &amp; Healing in the Military</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26444" y="1334689"/>
            <a:ext cx="3643952" cy="5300293"/>
          </a:xfrm>
          <a:prstGeom prst="rect">
            <a:avLst/>
          </a:prstGeom>
        </p:spPr>
      </p:pic>
      <p:pic>
        <p:nvPicPr>
          <p:cNvPr id="5" name="Picture 59" descr="Creative Forces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68952" y="3057098"/>
            <a:ext cx="2653661" cy="14944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411040" y="6197223"/>
            <a:ext cx="2861031"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@ArtsInfoGuy</a:t>
            </a:r>
            <a:endParaRPr kumimoji="0" lang="en-US" sz="14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2338901975"/>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4177" y="508000"/>
            <a:ext cx="8929511" cy="1039949"/>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33399"/>
                </a:solidFill>
                <a:effectLst/>
                <a:uLnTx/>
                <a:uFillTx/>
                <a:latin typeface="Arial"/>
                <a:ea typeface="+mn-ea"/>
                <a:cs typeface="+mn-cs"/>
              </a:rPr>
              <a:t>Americans Believe the Arts are Part of 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33399"/>
                </a:solidFill>
                <a:effectLst/>
                <a:uLnTx/>
                <a:uFillTx/>
                <a:latin typeface="Arial"/>
                <a:ea typeface="+mn-ea"/>
                <a:cs typeface="+mn-cs"/>
              </a:rPr>
              <a:t>Well-Rounded Education for K-12 Students</a:t>
            </a:r>
          </a:p>
        </p:txBody>
      </p:sp>
      <p:sp>
        <p:nvSpPr>
          <p:cNvPr id="7" name="Rectangle 6">
            <a:extLst>
              <a:ext uri="{FF2B5EF4-FFF2-40B4-BE49-F238E27FC236}">
                <a16:creationId xmlns:a16="http://schemas.microsoft.com/office/drawing/2014/main" id="{981E593B-D081-4CDC-B8C3-E95F7D439E8B}"/>
              </a:ext>
            </a:extLst>
          </p:cNvPr>
          <p:cNvSpPr/>
          <p:nvPr/>
        </p:nvSpPr>
        <p:spPr>
          <a:xfrm>
            <a:off x="361245" y="6305467"/>
            <a:ext cx="1393330"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itchFamily="34" charset="0"/>
              </a:rPr>
              <a:t>@ArtsInfoGuy</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 name="Picture 1">
            <a:extLst>
              <a:ext uri="{FF2B5EF4-FFF2-40B4-BE49-F238E27FC236}">
                <a16:creationId xmlns:a16="http://schemas.microsoft.com/office/drawing/2014/main" id="{A8772A12-CC77-466B-A977-89EA43DA87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897" y="1654628"/>
            <a:ext cx="8816205" cy="4232366"/>
          </a:xfrm>
          <a:prstGeom prst="rect">
            <a:avLst/>
          </a:prstGeom>
        </p:spPr>
      </p:pic>
    </p:spTree>
    <p:extLst>
      <p:ext uri="{BB962C8B-B14F-4D97-AF65-F5344CB8AC3E}">
        <p14:creationId xmlns:p14="http://schemas.microsoft.com/office/powerpoint/2010/main" val="4156571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8" name="Picture 2"/>
          <p:cNvPicPr>
            <a:picLocks noChangeAspect="1" noChangeArrowheads="1"/>
          </p:cNvPicPr>
          <p:nvPr/>
        </p:nvPicPr>
        <p:blipFill>
          <a:blip r:embed="rId3" cstate="print"/>
          <a:srcRect/>
          <a:stretch>
            <a:fillRect/>
          </a:stretch>
        </p:blipFill>
        <p:spPr bwMode="auto">
          <a:xfrm>
            <a:off x="2217738" y="228600"/>
            <a:ext cx="5026025" cy="6477000"/>
          </a:xfrm>
          <a:prstGeom prst="rect">
            <a:avLst/>
          </a:prstGeom>
          <a:noFill/>
          <a:ln w="9525">
            <a:noFill/>
            <a:miter lim="800000"/>
            <a:headEnd/>
            <a:tailEnd/>
          </a:ln>
          <a:effectLst/>
        </p:spPr>
      </p:pic>
    </p:spTree>
    <p:extLst>
      <p:ext uri="{BB962C8B-B14F-4D97-AF65-F5344CB8AC3E}">
        <p14:creationId xmlns:p14="http://schemas.microsoft.com/office/powerpoint/2010/main" val="503644079"/>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342900" y="2667000"/>
            <a:ext cx="8636000" cy="1143000"/>
          </a:xfrm>
        </p:spPr>
        <p:txBody>
          <a:bodyPr/>
          <a:lstStyle/>
          <a:p>
            <a:pPr defTabSz="914400">
              <a:defRPr/>
            </a:pPr>
            <a:r>
              <a:rPr lang="en-US" sz="3600" b="1" kern="1200" dirty="0">
                <a:solidFill>
                  <a:srgbClr val="FFCC00"/>
                </a:solidFill>
                <a:latin typeface="Arial" pitchFamily="34" charset="0"/>
                <a:cs typeface="Arial" pitchFamily="34" charset="0"/>
              </a:rPr>
              <a:t>“Everyone in my community has </a:t>
            </a:r>
            <a:br>
              <a:rPr lang="en-US" sz="3600" b="1" kern="1200" dirty="0">
                <a:solidFill>
                  <a:srgbClr val="FFCC00"/>
                </a:solidFill>
                <a:latin typeface="Arial" pitchFamily="34" charset="0"/>
                <a:cs typeface="Arial" pitchFamily="34" charset="0"/>
              </a:rPr>
            </a:br>
            <a:r>
              <a:rPr lang="en-US" sz="3600" b="1" kern="1200" dirty="0">
                <a:solidFill>
                  <a:srgbClr val="FFCC00"/>
                </a:solidFill>
                <a:latin typeface="Arial" pitchFamily="34" charset="0"/>
                <a:cs typeface="Arial" pitchFamily="34" charset="0"/>
              </a:rPr>
              <a:t>equal access to the arts.”</a:t>
            </a:r>
            <a:br>
              <a:rPr lang="en-US" sz="3600" b="1" kern="1200" dirty="0">
                <a:solidFill>
                  <a:srgbClr val="FFCC00"/>
                </a:solidFill>
                <a:latin typeface="Arial" pitchFamily="34" charset="0"/>
                <a:cs typeface="Arial" pitchFamily="34" charset="0"/>
              </a:rPr>
            </a:br>
            <a:br>
              <a:rPr lang="en-US" sz="3600" b="1" kern="1200" dirty="0">
                <a:solidFill>
                  <a:srgbClr val="FFCC00"/>
                </a:solidFill>
                <a:latin typeface="Arial" pitchFamily="34" charset="0"/>
                <a:cs typeface="Arial" pitchFamily="34" charset="0"/>
              </a:rPr>
            </a:br>
            <a:r>
              <a:rPr lang="en-US" sz="3600" b="1" kern="1200" dirty="0">
                <a:solidFill>
                  <a:srgbClr val="FFCC00"/>
                </a:solidFill>
                <a:latin typeface="Arial" pitchFamily="34" charset="0"/>
                <a:cs typeface="Arial" pitchFamily="34" charset="0"/>
              </a:rPr>
              <a:t>(Just </a:t>
            </a:r>
            <a:r>
              <a:rPr lang="en-US" sz="3600" b="1" u="sng" kern="1200" dirty="0">
                <a:solidFill>
                  <a:srgbClr val="FFCC00"/>
                </a:solidFill>
                <a:latin typeface="Arial" pitchFamily="34" charset="0"/>
                <a:cs typeface="Arial" pitchFamily="34" charset="0"/>
              </a:rPr>
              <a:t>50</a:t>
            </a:r>
            <a:r>
              <a:rPr lang="en-US" sz="3600" b="1" kern="1200" dirty="0">
                <a:solidFill>
                  <a:srgbClr val="FFCC00"/>
                </a:solidFill>
                <a:latin typeface="Arial" pitchFamily="34" charset="0"/>
                <a:cs typeface="Arial" pitchFamily="34" charset="0"/>
              </a:rPr>
              <a:t> percent of the public agrees)</a:t>
            </a:r>
          </a:p>
        </p:txBody>
      </p:sp>
      <p:sp>
        <p:nvSpPr>
          <p:cNvPr id="3" name="Rectangle 2">
            <a:extLst>
              <a:ext uri="{FF2B5EF4-FFF2-40B4-BE49-F238E27FC236}">
                <a16:creationId xmlns:a16="http://schemas.microsoft.com/office/drawing/2014/main" id="{1CBF3882-446D-42D0-94D0-C106816D31E0}"/>
              </a:ext>
            </a:extLst>
          </p:cNvPr>
          <p:cNvSpPr txBox="1">
            <a:spLocks noChangeArrowheads="1"/>
          </p:cNvSpPr>
          <p:nvPr/>
        </p:nvSpPr>
        <p:spPr bwMode="auto">
          <a:xfrm>
            <a:off x="1295400" y="353402"/>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eaLnBrk="1" fontAlgn="auto" hangingPunct="1">
              <a:spcBef>
                <a:spcPts val="0"/>
              </a:spcBef>
              <a:spcAft>
                <a:spcPts val="0"/>
              </a:spcAft>
              <a:defRPr/>
            </a:pPr>
            <a:r>
              <a:rPr lang="en-US" b="1" kern="1200" dirty="0">
                <a:solidFill>
                  <a:srgbClr val="FFCC00"/>
                </a:solidFill>
                <a:latin typeface="Arial" pitchFamily="34" charset="0"/>
                <a:ea typeface="+mn-ea"/>
                <a:cs typeface="+mn-cs"/>
              </a:rPr>
              <a:t>A Call for Action</a:t>
            </a:r>
          </a:p>
        </p:txBody>
      </p:sp>
    </p:spTree>
    <p:extLst>
      <p:ext uri="{BB962C8B-B14F-4D97-AF65-F5344CB8AC3E}">
        <p14:creationId xmlns:p14="http://schemas.microsoft.com/office/powerpoint/2010/main" val="2835444519"/>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8-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4871" y="1342604"/>
            <a:ext cx="3435350" cy="5334000"/>
          </a:xfrm>
          <a:prstGeom prst="rect">
            <a:avLst/>
          </a:prstGeom>
          <a:noFill/>
          <a:ln w="9525">
            <a:noFill/>
            <a:miter lim="800000"/>
            <a:headEnd/>
            <a:tailEnd/>
          </a:ln>
        </p:spPr>
      </p:pic>
      <p:pic>
        <p:nvPicPr>
          <p:cNvPr id="8195" name="Picture 6" descr="SHAME FLUTE by zust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2400300"/>
            <a:ext cx="2462213" cy="3695700"/>
          </a:xfrm>
          <a:prstGeom prst="rect">
            <a:avLst/>
          </a:prstGeom>
          <a:noFill/>
          <a:ln w="9525">
            <a:noFill/>
            <a:miter lim="800000"/>
            <a:headEnd/>
            <a:tailEnd/>
          </a:ln>
        </p:spPr>
      </p:pic>
      <p:sp>
        <p:nvSpPr>
          <p:cNvPr id="8196" name="Text Box 7"/>
          <p:cNvSpPr txBox="1">
            <a:spLocks noChangeArrowheads="1"/>
          </p:cNvSpPr>
          <p:nvPr/>
        </p:nvSpPr>
        <p:spPr bwMode="auto">
          <a:xfrm>
            <a:off x="381000" y="342900"/>
            <a:ext cx="8763000" cy="9525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FFCC00"/>
                </a:solidFill>
                <a:effectLst/>
                <a:uLnTx/>
                <a:uFillTx/>
                <a:latin typeface="Arial" pitchFamily="34" charset="0"/>
                <a:ea typeface="+mn-ea"/>
                <a:cs typeface="+mn-cs"/>
              </a:rPr>
              <a:t>The Shame Flute </a:t>
            </a:r>
          </a:p>
        </p:txBody>
      </p:sp>
    </p:spTree>
    <p:extLst>
      <p:ext uri="{BB962C8B-B14F-4D97-AF65-F5344CB8AC3E}">
        <p14:creationId xmlns:p14="http://schemas.microsoft.com/office/powerpoint/2010/main" val="30216971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 name="Shape 803"/>
          <p:cNvSpPr/>
          <p:nvPr/>
        </p:nvSpPr>
        <p:spPr>
          <a:xfrm>
            <a:off x="2743199" y="2576040"/>
            <a:ext cx="6080157" cy="131112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924281">
              <a:lnSpc>
                <a:spcPct val="90000"/>
              </a:lnSpc>
              <a:spcBef>
                <a:spcPts val="400"/>
              </a:spcBef>
              <a:defRPr sz="4400" b="1">
                <a:solidFill>
                  <a:srgbClr val="FFFFFF"/>
                </a:solidFill>
                <a:latin typeface="Trade Gothic LT Std Bold"/>
                <a:ea typeface="Trade Gothic LT Std Bold"/>
                <a:cs typeface="Trade Gothic LT Std Bold"/>
                <a:sym typeface="Trade Gothic LT Std Bold"/>
              </a:defRPr>
            </a:lvl1pPr>
          </a:lstStyle>
          <a:p>
            <a:pPr marL="0" marR="0" lvl="0" indent="0" algn="l" defTabSz="924281" rtl="0" eaLnBrk="1" fontAlgn="auto" latinLnBrk="0" hangingPunct="1">
              <a:lnSpc>
                <a:spcPct val="90000"/>
              </a:lnSpc>
              <a:spcBef>
                <a:spcPts val="400"/>
              </a:spcBef>
              <a:spcAft>
                <a:spcPts val="0"/>
              </a:spcAft>
              <a:buClrTx/>
              <a:buSzTx/>
              <a:buFontTx/>
              <a:buNone/>
              <a:tabLst/>
              <a:defRPr sz="1800" b="0">
                <a:solidFill>
                  <a:srgbClr val="000000"/>
                </a:solidFill>
              </a:defRPr>
            </a:pPr>
            <a:r>
              <a:rPr kumimoji="0" lang="en-US" sz="4400" b="1" i="0" u="none" strike="noStrike" kern="0" cap="none" spc="0" normalizeH="0" baseline="0" noProof="0" dirty="0">
                <a:ln>
                  <a:noFill/>
                </a:ln>
                <a:solidFill>
                  <a:srgbClr val="FFFFFF"/>
                </a:solidFill>
                <a:effectLst/>
                <a:uLnTx/>
                <a:uFillTx/>
                <a:latin typeface="Trade Gothic LT Std Bold"/>
                <a:ea typeface="Trade Gothic LT Std Bold"/>
                <a:cs typeface="Trade Gothic LT Std Bold"/>
                <a:sym typeface="Trade Gothic LT Std Bold"/>
              </a:rPr>
              <a:t>Impact of COVID-19 Crisis on the Arts</a:t>
            </a:r>
          </a:p>
        </p:txBody>
      </p:sp>
    </p:spTree>
    <p:extLst>
      <p:ext uri="{BB962C8B-B14F-4D97-AF65-F5344CB8AC3E}">
        <p14:creationId xmlns:p14="http://schemas.microsoft.com/office/powerpoint/2010/main" val="139976988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B3708-E8F2-47E1-AB0A-6B9B1402331C}"/>
              </a:ext>
            </a:extLst>
          </p:cNvPr>
          <p:cNvSpPr>
            <a:spLocks noGrp="1"/>
          </p:cNvSpPr>
          <p:nvPr>
            <p:ph type="title"/>
          </p:nvPr>
        </p:nvSpPr>
        <p:spPr>
          <a:xfrm>
            <a:off x="74428" y="168078"/>
            <a:ext cx="9069572" cy="620627"/>
          </a:xfrm>
        </p:spPr>
        <p:txBody>
          <a:bodyPr/>
          <a:lstStyle/>
          <a:p>
            <a:r>
              <a:rPr lang="en-US" sz="3600" b="1" dirty="0">
                <a:latin typeface="Arial" pitchFamily="34" charset="0"/>
                <a:cs typeface="Arial" pitchFamily="34" charset="0"/>
              </a:rPr>
              <a:t>Pandemic and the Arts</a:t>
            </a:r>
          </a:p>
        </p:txBody>
      </p:sp>
      <p:sp>
        <p:nvSpPr>
          <p:cNvPr id="4" name="Rectangle 3">
            <a:extLst>
              <a:ext uri="{FF2B5EF4-FFF2-40B4-BE49-F238E27FC236}">
                <a16:creationId xmlns:a16="http://schemas.microsoft.com/office/drawing/2014/main" id="{D5FA055C-588D-428C-89E4-7836E512FBED}"/>
              </a:ext>
            </a:extLst>
          </p:cNvPr>
          <p:cNvSpPr>
            <a:spLocks noChangeArrowheads="1"/>
          </p:cNvSpPr>
          <p:nvPr/>
        </p:nvSpPr>
        <p:spPr bwMode="auto">
          <a:xfrm>
            <a:off x="163415" y="3335006"/>
            <a:ext cx="4461713" cy="2205253"/>
          </a:xfrm>
          <a:prstGeom prst="rect">
            <a:avLst/>
          </a:prstGeom>
          <a:noFill/>
          <a:ln w="9525">
            <a:noFill/>
            <a:miter lim="800000"/>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3809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C00"/>
                </a:solidFill>
                <a:effectLst/>
                <a:uLnTx/>
                <a:uFillTx/>
                <a:latin typeface="Calibri"/>
                <a:ea typeface="+mn-ea"/>
                <a:cs typeface="+mn-cs"/>
              </a:rPr>
              <a:t>	</a:t>
            </a:r>
            <a:r>
              <a:rPr kumimoji="0" lang="en-US" sz="2400" b="1" i="0" u="none" strike="noStrike" kern="1200" cap="none" spc="0" normalizeH="0" baseline="0" noProof="0" dirty="0">
                <a:ln>
                  <a:noFill/>
                </a:ln>
                <a:solidFill>
                  <a:srgbClr val="FFCC00"/>
                </a:solidFill>
                <a:effectLst/>
                <a:uLnTx/>
                <a:uFillTx/>
                <a:latin typeface="Calibri"/>
                <a:ea typeface="+mn-ea"/>
                <a:cs typeface="+mn-cs"/>
              </a:rPr>
              <a:t>Impact (Outsized)</a:t>
            </a:r>
            <a:endParaRPr kumimoji="0" lang="en-US" sz="1800" b="1" i="0" u="sng" strike="noStrike" kern="1200" cap="none" spc="0" normalizeH="0" baseline="0" noProof="0" dirty="0">
              <a:ln>
                <a:noFill/>
              </a:ln>
              <a:solidFill>
                <a:srgbClr val="FFCC00"/>
              </a:solidFill>
              <a:effectLst/>
              <a:uLnTx/>
              <a:uFillTx/>
              <a:latin typeface="Calibri"/>
              <a:ea typeface="+mn-ea"/>
              <a:cs typeface="+mn-cs"/>
            </a:endParaRPr>
          </a:p>
          <a:p>
            <a:pPr marL="342900" marR="0" lvl="0" indent="-342900" algn="l" defTabSz="380985"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solidFill>
                <a:effectLst/>
                <a:uLnTx/>
                <a:uFillTx/>
                <a:latin typeface="Calibri"/>
                <a:ea typeface="+mn-ea"/>
                <a:cs typeface="+mn-cs"/>
              </a:rPr>
              <a:t>99% of org’s cancelled events</a:t>
            </a:r>
          </a:p>
          <a:p>
            <a:pPr marL="342900" marR="0" lvl="0" indent="-342900" algn="l" defTabSz="380985"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solidFill>
                <a:effectLst/>
                <a:uLnTx/>
                <a:uFillTx/>
                <a:latin typeface="Calibri"/>
                <a:ea typeface="+mn-ea"/>
                <a:cs typeface="+mn-cs"/>
              </a:rPr>
              <a:t>63% artist unemployed at 2020 peak</a:t>
            </a:r>
          </a:p>
          <a:p>
            <a:pPr marL="342900" marR="0" lvl="0" indent="-342900" algn="l" defTabSz="380985"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solidFill>
                <a:effectLst/>
                <a:uLnTx/>
                <a:uFillTx/>
                <a:latin typeface="Calibri"/>
                <a:ea typeface="+mn-ea"/>
                <a:cs typeface="+mn-cs"/>
              </a:rPr>
              <a:t>BIPOC artists had higher rates of unemployment and lost income</a:t>
            </a:r>
          </a:p>
          <a:p>
            <a:pPr marL="342900" marR="0" lvl="0" indent="-342900" algn="l" defTabSz="380985"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06C4406C-6CE2-4243-85DE-BA580CA03A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1723" y="949002"/>
            <a:ext cx="7720133" cy="2205252"/>
          </a:xfrm>
          <a:prstGeom prst="rect">
            <a:avLst/>
          </a:prstGeom>
          <a:ln>
            <a:solidFill>
              <a:schemeClr val="tx1"/>
            </a:solidFill>
          </a:ln>
        </p:spPr>
      </p:pic>
      <p:sp>
        <p:nvSpPr>
          <p:cNvPr id="7" name="Rectangle 6">
            <a:extLst>
              <a:ext uri="{FF2B5EF4-FFF2-40B4-BE49-F238E27FC236}">
                <a16:creationId xmlns:a16="http://schemas.microsoft.com/office/drawing/2014/main" id="{96BA92C3-E849-4757-B3A1-5B21D54B177A}"/>
              </a:ext>
            </a:extLst>
          </p:cNvPr>
          <p:cNvSpPr>
            <a:spLocks noChangeArrowheads="1"/>
          </p:cNvSpPr>
          <p:nvPr/>
        </p:nvSpPr>
        <p:spPr bwMode="auto">
          <a:xfrm>
            <a:off x="4724784" y="3166760"/>
            <a:ext cx="4461713" cy="2289249"/>
          </a:xfrm>
          <a:prstGeom prst="rect">
            <a:avLst/>
          </a:prstGeom>
          <a:noFill/>
          <a:ln w="9525">
            <a:noFill/>
            <a:miter lim="800000"/>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3809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C00"/>
                </a:solidFill>
                <a:effectLst/>
                <a:uLnTx/>
                <a:uFillTx/>
                <a:latin typeface="Calibri"/>
                <a:ea typeface="+mn-ea"/>
                <a:cs typeface="+mn-cs"/>
              </a:rPr>
              <a:t>	</a:t>
            </a:r>
          </a:p>
          <a:p>
            <a:pPr marL="0" marR="0" lvl="0" indent="0" algn="l" defTabSz="380985" rtl="0" eaLnBrk="1" fontAlgn="auto" latinLnBrk="0" hangingPunct="1">
              <a:lnSpc>
                <a:spcPct val="100000"/>
              </a:lnSpc>
              <a:spcBef>
                <a:spcPts val="0"/>
              </a:spcBef>
              <a:spcAft>
                <a:spcPts val="0"/>
              </a:spcAft>
              <a:buClrTx/>
              <a:buSzTx/>
              <a:buFontTx/>
              <a:buNone/>
              <a:tabLst/>
              <a:defRPr/>
            </a:pPr>
            <a:r>
              <a:rPr lang="en-US" sz="2400" b="1" dirty="0">
                <a:solidFill>
                  <a:srgbClr val="FFCC00"/>
                </a:solidFill>
                <a:latin typeface="Calibri"/>
              </a:rPr>
              <a:t>Recovery (Happening, Lagging)</a:t>
            </a:r>
          </a:p>
          <a:p>
            <a:pPr marL="342900" marR="0" lvl="0" indent="-342900" algn="l" defTabSz="380985"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solidFill>
                <a:effectLst/>
                <a:uLnTx/>
                <a:uFillTx/>
                <a:latin typeface="Calibri"/>
                <a:ea typeface="+mn-ea"/>
                <a:cs typeface="+mn-cs"/>
              </a:rPr>
              <a:t>Nonprofit employment: arts vs. all</a:t>
            </a:r>
          </a:p>
          <a:p>
            <a:pPr marR="0" lvl="0" algn="l" defTabSz="380985" rtl="0" eaLnBrk="1" fontAlgn="auto" latinLnBrk="0" hangingPunct="1">
              <a:lnSpc>
                <a:spcPct val="100000"/>
              </a:lnSpc>
              <a:spcBef>
                <a:spcPts val="0"/>
              </a:spcBef>
              <a:spcAft>
                <a:spcPts val="600"/>
              </a:spcAft>
              <a:buClrTx/>
              <a:buSzTx/>
              <a:tabLst/>
              <a:defRPr/>
            </a:pPr>
            <a:r>
              <a:rPr lang="en-US" sz="1800" dirty="0">
                <a:effectLst/>
                <a:latin typeface="Calibri" panose="020F0502020204030204" pitchFamily="34" charset="0"/>
                <a:ea typeface="Times New Roman" panose="02020603050405020304" pitchFamily="18" charset="0"/>
              </a:rPr>
              <a:t>	</a:t>
            </a:r>
            <a:r>
              <a:rPr lang="en-US" sz="1800" b="1" dirty="0">
                <a:effectLst/>
                <a:latin typeface="Calibri" panose="020F0502020204030204" pitchFamily="34" charset="0"/>
                <a:ea typeface="Times New Roman" panose="02020603050405020304" pitchFamily="18" charset="0"/>
              </a:rPr>
              <a:t>(-14.8% vs. -4.5%)</a:t>
            </a:r>
          </a:p>
          <a:p>
            <a:pPr marL="342900" marR="0" lvl="0" indent="-342900" algn="l" defTabSz="380985"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b="1" dirty="0">
                <a:solidFill>
                  <a:srgbClr val="FFFFFF"/>
                </a:solidFill>
                <a:latin typeface="Calibri"/>
              </a:rPr>
              <a:t>Arts biz most likely to take 6 months to recover (Census Bureau)</a:t>
            </a:r>
          </a:p>
          <a:p>
            <a:pPr marL="342900" marR="0" lvl="0" indent="-342900" algn="l" defTabSz="380985"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b="1" dirty="0">
                <a:solidFill>
                  <a:srgbClr val="FFFFFF"/>
                </a:solidFill>
                <a:latin typeface="Calibri"/>
              </a:rPr>
              <a:t>Arts jobs (-53%  to  -13%)</a:t>
            </a:r>
          </a:p>
        </p:txBody>
      </p:sp>
      <p:sp>
        <p:nvSpPr>
          <p:cNvPr id="6" name="Rectangle 5">
            <a:extLst>
              <a:ext uri="{FF2B5EF4-FFF2-40B4-BE49-F238E27FC236}">
                <a16:creationId xmlns:a16="http://schemas.microsoft.com/office/drawing/2014/main" id="{6C241D83-68AD-45E8-B215-E225070F9987}"/>
              </a:ext>
            </a:extLst>
          </p:cNvPr>
          <p:cNvSpPr>
            <a:spLocks noChangeArrowheads="1"/>
          </p:cNvSpPr>
          <p:nvPr/>
        </p:nvSpPr>
        <p:spPr bwMode="auto">
          <a:xfrm>
            <a:off x="1750433" y="5512256"/>
            <a:ext cx="7644924" cy="1378543"/>
          </a:xfrm>
          <a:prstGeom prst="rect">
            <a:avLst/>
          </a:prstGeom>
          <a:noFill/>
          <a:ln w="9525">
            <a:noFill/>
            <a:miter lim="800000"/>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3809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C00"/>
                </a:solidFill>
                <a:effectLst/>
                <a:uLnTx/>
                <a:uFillTx/>
                <a:latin typeface="Calibri"/>
                <a:ea typeface="+mn-ea"/>
                <a:cs typeface="+mn-cs"/>
              </a:rPr>
              <a:t>	</a:t>
            </a:r>
            <a:r>
              <a:rPr lang="en-US" sz="2400" b="1" dirty="0">
                <a:solidFill>
                  <a:srgbClr val="FFCC00"/>
                </a:solidFill>
                <a:latin typeface="Calibri"/>
              </a:rPr>
              <a:t>In-Person Audiences to Performing Arts</a:t>
            </a:r>
          </a:p>
          <a:p>
            <a:pPr marL="342900" marR="0" lvl="0" indent="-342900" algn="l" defTabSz="380985"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solidFill>
                <a:effectLst/>
                <a:uLnTx/>
                <a:uFillTx/>
                <a:latin typeface="Calibri"/>
                <a:ea typeface="+mn-ea"/>
                <a:cs typeface="+mn-cs"/>
              </a:rPr>
              <a:t>38% now attending  (up from 17% in April)</a:t>
            </a:r>
          </a:p>
          <a:p>
            <a:pPr marL="342900" marR="0" lvl="0" indent="-342900" algn="l" defTabSz="380985"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solidFill>
                <a:effectLst/>
                <a:uLnTx/>
                <a:uFillTx/>
                <a:latin typeface="Calibri"/>
                <a:ea typeface="+mn-ea"/>
                <a:cs typeface="+mn-cs"/>
              </a:rPr>
              <a:t>Additional 30% expecting to by January 2022</a:t>
            </a:r>
          </a:p>
        </p:txBody>
      </p:sp>
    </p:spTree>
    <p:extLst>
      <p:ext uri="{BB962C8B-B14F-4D97-AF65-F5344CB8AC3E}">
        <p14:creationId xmlns:p14="http://schemas.microsoft.com/office/powerpoint/2010/main" val="147201409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 name="Shape 803"/>
          <p:cNvSpPr/>
          <p:nvPr/>
        </p:nvSpPr>
        <p:spPr>
          <a:xfrm>
            <a:off x="2147299" y="1384236"/>
            <a:ext cx="6676057" cy="395390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924281">
              <a:lnSpc>
                <a:spcPct val="90000"/>
              </a:lnSpc>
              <a:spcBef>
                <a:spcPts val="400"/>
              </a:spcBef>
              <a:defRPr sz="4400" b="1">
                <a:solidFill>
                  <a:srgbClr val="FFFFFF"/>
                </a:solidFill>
                <a:latin typeface="Trade Gothic LT Std Bold"/>
                <a:ea typeface="Trade Gothic LT Std Bold"/>
                <a:cs typeface="Trade Gothic LT Std Bold"/>
                <a:sym typeface="Trade Gothic LT Std Bold"/>
              </a:defRPr>
            </a:lvl1pPr>
          </a:lstStyle>
          <a:p>
            <a:pPr marL="0" marR="0" lvl="0" indent="0" algn="l" defTabSz="924281" rtl="0" eaLnBrk="1" fontAlgn="auto" latinLnBrk="0" hangingPunct="1">
              <a:lnSpc>
                <a:spcPct val="90000"/>
              </a:lnSpc>
              <a:spcBef>
                <a:spcPts val="400"/>
              </a:spcBef>
              <a:spcAft>
                <a:spcPts val="0"/>
              </a:spcAft>
              <a:buClrTx/>
              <a:buSzTx/>
              <a:buFontTx/>
              <a:buNone/>
              <a:tabLst/>
              <a:defRPr sz="1800" b="0">
                <a:solidFill>
                  <a:srgbClr val="000000"/>
                </a:solidFill>
              </a:defRPr>
            </a:pPr>
            <a:r>
              <a:rPr kumimoji="0" lang="en-US" sz="4400" b="1" i="0" u="none" strike="noStrike" kern="0" cap="none" spc="0" normalizeH="0" baseline="0" noProof="0" dirty="0">
                <a:ln>
                  <a:noFill/>
                </a:ln>
                <a:solidFill>
                  <a:srgbClr val="FFFFFF"/>
                </a:solidFill>
                <a:effectLst/>
                <a:uLnTx/>
                <a:uFillTx/>
                <a:latin typeface="Trade Gothic LT Std Bold"/>
                <a:ea typeface="Trade Gothic LT Std Bold"/>
                <a:cs typeface="Trade Gothic LT Std Bold"/>
                <a:sym typeface="Trade Gothic LT Std Bold"/>
              </a:rPr>
              <a:t>COVID-19 Pandemic Recovery Through the Arts</a:t>
            </a:r>
          </a:p>
          <a:p>
            <a:pPr marL="0" marR="0" lvl="0" indent="0" algn="l" defTabSz="924281" rtl="0" eaLnBrk="1" fontAlgn="auto" latinLnBrk="0" hangingPunct="1">
              <a:lnSpc>
                <a:spcPct val="90000"/>
              </a:lnSpc>
              <a:spcBef>
                <a:spcPts val="400"/>
              </a:spcBef>
              <a:spcAft>
                <a:spcPts val="0"/>
              </a:spcAft>
              <a:buClrTx/>
              <a:buSzTx/>
              <a:buFontTx/>
              <a:buNone/>
              <a:tabLst/>
              <a:defRPr sz="1800" b="0">
                <a:solidFill>
                  <a:srgbClr val="000000"/>
                </a:solidFill>
              </a:defRPr>
            </a:pPr>
            <a:endParaRPr kumimoji="0" lang="en-US" sz="4400" b="1" i="0" u="none" strike="noStrike" kern="0" cap="none" spc="0" normalizeH="0" baseline="0" noProof="0" dirty="0">
              <a:ln>
                <a:noFill/>
              </a:ln>
              <a:solidFill>
                <a:srgbClr val="FFFFFF"/>
              </a:solidFill>
              <a:effectLst/>
              <a:uLnTx/>
              <a:uFillTx/>
              <a:latin typeface="Trade Gothic LT Std Bold"/>
              <a:ea typeface="Trade Gothic LT Std Bold"/>
              <a:cs typeface="Trade Gothic LT Std Bold"/>
              <a:sym typeface="Trade Gothic LT Std Bold"/>
            </a:endParaRPr>
          </a:p>
          <a:p>
            <a:pPr marL="742950" marR="0" lvl="0" indent="-742950" algn="l" defTabSz="924281" rtl="0" eaLnBrk="1" fontAlgn="auto" latinLnBrk="0" hangingPunct="1">
              <a:lnSpc>
                <a:spcPct val="90000"/>
              </a:lnSpc>
              <a:spcBef>
                <a:spcPts val="400"/>
              </a:spcBef>
              <a:spcAft>
                <a:spcPts val="0"/>
              </a:spcAft>
              <a:buClrTx/>
              <a:buSzTx/>
              <a:buFont typeface="+mj-lt"/>
              <a:buAutoNum type="arabicPeriod"/>
              <a:tabLst/>
              <a:defRPr sz="1800" b="0">
                <a:solidFill>
                  <a:srgbClr val="000000"/>
                </a:solidFill>
              </a:defRPr>
            </a:pPr>
            <a:r>
              <a:rPr kumimoji="0" lang="en-US" sz="4400" b="1" i="0" u="none" strike="noStrike" kern="0" cap="none" spc="0" normalizeH="0" baseline="0" noProof="0" dirty="0">
                <a:ln>
                  <a:noFill/>
                </a:ln>
                <a:solidFill>
                  <a:srgbClr val="FFFFFF"/>
                </a:solidFill>
                <a:effectLst/>
                <a:uLnTx/>
                <a:uFillTx/>
                <a:latin typeface="Trade Gothic LT Std Bold"/>
                <a:ea typeface="Trade Gothic LT Std Bold"/>
                <a:cs typeface="Trade Gothic LT Std Bold"/>
                <a:sym typeface="Trade Gothic LT Std Bold"/>
              </a:rPr>
              <a:t>Strengthen the Economy </a:t>
            </a:r>
          </a:p>
          <a:p>
            <a:pPr marL="742950" marR="0" lvl="0" indent="-742950" algn="l" defTabSz="924281" rtl="0" eaLnBrk="1" fontAlgn="auto" latinLnBrk="0" hangingPunct="1">
              <a:lnSpc>
                <a:spcPct val="90000"/>
              </a:lnSpc>
              <a:spcBef>
                <a:spcPts val="400"/>
              </a:spcBef>
              <a:spcAft>
                <a:spcPts val="0"/>
              </a:spcAft>
              <a:buClrTx/>
              <a:buSzTx/>
              <a:buFont typeface="+mj-lt"/>
              <a:buAutoNum type="arabicPeriod"/>
              <a:tabLst/>
              <a:defRPr sz="1800" b="0">
                <a:solidFill>
                  <a:srgbClr val="000000"/>
                </a:solidFill>
              </a:defRPr>
            </a:pPr>
            <a:endParaRPr kumimoji="0" lang="en-US" sz="4400" b="1" i="0" u="none" strike="noStrike" kern="0" cap="none" spc="0" normalizeH="0" baseline="0" noProof="0" dirty="0">
              <a:ln>
                <a:noFill/>
              </a:ln>
              <a:solidFill>
                <a:srgbClr val="FFFFFF"/>
              </a:solidFill>
              <a:effectLst/>
              <a:uLnTx/>
              <a:uFillTx/>
              <a:latin typeface="Trade Gothic LT Std Bold"/>
              <a:ea typeface="Trade Gothic LT Std Bold"/>
              <a:cs typeface="Trade Gothic LT Std Bold"/>
              <a:sym typeface="Trade Gothic LT Std Bold"/>
            </a:endParaRPr>
          </a:p>
          <a:p>
            <a:pPr marL="742950" marR="0" lvl="0" indent="-742950" algn="l" defTabSz="924281" rtl="0" eaLnBrk="1" fontAlgn="auto" latinLnBrk="0" hangingPunct="1">
              <a:lnSpc>
                <a:spcPct val="90000"/>
              </a:lnSpc>
              <a:spcBef>
                <a:spcPts val="400"/>
              </a:spcBef>
              <a:spcAft>
                <a:spcPts val="0"/>
              </a:spcAft>
              <a:buClrTx/>
              <a:buSzTx/>
              <a:buFont typeface="+mj-lt"/>
              <a:buAutoNum type="arabicPeriod"/>
              <a:tabLst/>
              <a:defRPr sz="1800" b="0">
                <a:solidFill>
                  <a:srgbClr val="000000"/>
                </a:solidFill>
              </a:defRPr>
            </a:pPr>
            <a:r>
              <a:rPr kumimoji="0" lang="en-US" sz="4400" b="1" i="0" u="none" strike="noStrike" kern="0" cap="none" spc="0" normalizeH="0" baseline="0" noProof="0" dirty="0">
                <a:ln>
                  <a:noFill/>
                </a:ln>
                <a:solidFill>
                  <a:srgbClr val="FFFFFF"/>
                </a:solidFill>
                <a:effectLst/>
                <a:uLnTx/>
                <a:uFillTx/>
                <a:latin typeface="Trade Gothic LT Std Bold"/>
                <a:ea typeface="Trade Gothic LT Std Bold"/>
                <a:cs typeface="Trade Gothic LT Std Bold"/>
                <a:sym typeface="Trade Gothic LT Std Bold"/>
              </a:rPr>
              <a:t>Promote Social Cohesion</a:t>
            </a:r>
            <a:endParaRPr kumimoji="0" lang="en-US" sz="1800" b="0" i="0" u="none" strike="noStrike" kern="0" cap="none" spc="0" normalizeH="0" baseline="0" noProof="0" dirty="0">
              <a:ln>
                <a:noFill/>
              </a:ln>
              <a:solidFill>
                <a:srgbClr val="000000"/>
              </a:solidFill>
              <a:effectLst/>
              <a:uLnTx/>
              <a:uFillTx/>
              <a:latin typeface="Trade Gothic LT Std Bold"/>
              <a:sym typeface="Trade Gothic LT Std Bold"/>
            </a:endParaRPr>
          </a:p>
        </p:txBody>
      </p:sp>
    </p:spTree>
    <p:extLst>
      <p:ext uri="{BB962C8B-B14F-4D97-AF65-F5344CB8AC3E}">
        <p14:creationId xmlns:p14="http://schemas.microsoft.com/office/powerpoint/2010/main" val="280224402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1" y="276327"/>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a:solidFill>
                  <a:srgbClr val="FFCC00"/>
                </a:solidFill>
                <a:latin typeface="Arial" panose="020B0604020202020204" pitchFamily="34" charset="0"/>
                <a:ea typeface="+mn-ea"/>
                <a:cs typeface="Arial" panose="020B0604020202020204" pitchFamily="34" charset="0"/>
              </a:rPr>
              <a:t>Americans Value The Arts</a:t>
            </a:r>
          </a:p>
        </p:txBody>
      </p:sp>
      <p:pic>
        <p:nvPicPr>
          <p:cNvPr id="2" name="Picture 1">
            <a:extLst>
              <a:ext uri="{FF2B5EF4-FFF2-40B4-BE49-F238E27FC236}">
                <a16:creationId xmlns:a16="http://schemas.microsoft.com/office/drawing/2014/main" id="{0C6A20C7-8415-43DA-A7E8-123AFB4985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8884" y="1699328"/>
            <a:ext cx="8246231" cy="4550924"/>
          </a:xfrm>
          <a:prstGeom prst="rect">
            <a:avLst/>
          </a:prstGeom>
          <a:ln w="15875">
            <a:solidFill>
              <a:srgbClr val="FFFF00"/>
            </a:solidFill>
          </a:ln>
        </p:spPr>
      </p:pic>
    </p:spTree>
    <p:extLst>
      <p:ext uri="{BB962C8B-B14F-4D97-AF65-F5344CB8AC3E}">
        <p14:creationId xmlns:p14="http://schemas.microsoft.com/office/powerpoint/2010/main" val="201739309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8F160F-EB92-4356-A938-C8704730B0E5}"/>
              </a:ext>
            </a:extLst>
          </p:cNvPr>
          <p:cNvSpPr txBox="1">
            <a:spLocks/>
          </p:cNvSpPr>
          <p:nvPr/>
        </p:nvSpPr>
        <p:spPr>
          <a:xfrm>
            <a:off x="851335" y="443045"/>
            <a:ext cx="8331882" cy="705051"/>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CC00"/>
                </a:solidFill>
                <a:effectLst/>
                <a:uLnTx/>
                <a:uFillTx/>
                <a:latin typeface="Arial" panose="020B0604020202020204" pitchFamily="34" charset="0"/>
                <a:ea typeface="+mj-ea"/>
                <a:cs typeface="Arial" panose="020B0604020202020204" pitchFamily="34" charset="0"/>
              </a:rPr>
              <a:t>Arts Contribution to the Ohio Economy</a:t>
            </a:r>
            <a:endParaRPr kumimoji="0" lang="en-US" sz="2800" b="1" i="0" u="sng" strike="noStrike" kern="1200" cap="none" spc="0" normalizeH="0" baseline="0" noProof="0" dirty="0">
              <a:ln>
                <a:noFill/>
              </a:ln>
              <a:solidFill>
                <a:srgbClr val="FFCC00"/>
              </a:solidFill>
              <a:effectLst/>
              <a:uLnTx/>
              <a:uFillTx/>
              <a:latin typeface="Arial" panose="020B0604020202020204" pitchFamily="34" charset="0"/>
              <a:ea typeface="+mj-ea"/>
              <a:cs typeface="Arial" panose="020B0604020202020204" pitchFamily="34" charset="0"/>
            </a:endParaRPr>
          </a:p>
        </p:txBody>
      </p:sp>
      <p:sp>
        <p:nvSpPr>
          <p:cNvPr id="7" name="Rectangle 6">
            <a:extLst>
              <a:ext uri="{FF2B5EF4-FFF2-40B4-BE49-F238E27FC236}">
                <a16:creationId xmlns:a16="http://schemas.microsoft.com/office/drawing/2014/main" id="{F96D8201-BBC8-45C1-9593-7881C700B839}"/>
              </a:ext>
            </a:extLst>
          </p:cNvPr>
          <p:cNvSpPr>
            <a:spLocks noChangeArrowheads="1"/>
          </p:cNvSpPr>
          <p:nvPr/>
        </p:nvSpPr>
        <p:spPr bwMode="auto">
          <a:xfrm>
            <a:off x="4732557" y="6316954"/>
            <a:ext cx="445066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lumMod val="65000"/>
                    <a:lumOff val="35000"/>
                  </a:srgbClr>
                </a:solidFill>
                <a:effectLst/>
                <a:uLnTx/>
                <a:uFillTx/>
                <a:latin typeface="Times New Roman"/>
                <a:ea typeface="+mn-ea"/>
                <a:cs typeface="+mn-cs"/>
              </a:rPr>
              <a:t>Source: U.S. Bureau of Economic Analysis</a:t>
            </a:r>
          </a:p>
        </p:txBody>
      </p:sp>
      <p:sp>
        <p:nvSpPr>
          <p:cNvPr id="3" name="Rectangle 3">
            <a:extLst>
              <a:ext uri="{FF2B5EF4-FFF2-40B4-BE49-F238E27FC236}">
                <a16:creationId xmlns:a16="http://schemas.microsoft.com/office/drawing/2014/main" id="{41569F3C-9C95-4258-8E55-9B60C5257EA9}"/>
              </a:ext>
            </a:extLst>
          </p:cNvPr>
          <p:cNvSpPr txBox="1">
            <a:spLocks noChangeArrowheads="1"/>
          </p:cNvSpPr>
          <p:nvPr/>
        </p:nvSpPr>
        <p:spPr bwMode="auto">
          <a:xfrm>
            <a:off x="6672894" y="2700666"/>
            <a:ext cx="2438400" cy="152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$19.6 Billion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2.8% of GSP</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172,442 Jobs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1"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pic>
        <p:nvPicPr>
          <p:cNvPr id="6" name="Picture 5">
            <a:extLst>
              <a:ext uri="{FF2B5EF4-FFF2-40B4-BE49-F238E27FC236}">
                <a16:creationId xmlns:a16="http://schemas.microsoft.com/office/drawing/2014/main" id="{DC29B3C9-A717-4B8A-A354-316CC2127778}"/>
              </a:ext>
            </a:extLst>
          </p:cNvPr>
          <p:cNvPicPr>
            <a:picLocks noChangeAspect="1"/>
          </p:cNvPicPr>
          <p:nvPr/>
        </p:nvPicPr>
        <p:blipFill rotWithShape="1">
          <a:blip r:embed="rId3"/>
          <a:srcRect l="20805" t="25633" r="19081" b="7127"/>
          <a:stretch/>
        </p:blipFill>
        <p:spPr>
          <a:xfrm>
            <a:off x="367861" y="1513489"/>
            <a:ext cx="6331264" cy="3983422"/>
          </a:xfrm>
          <a:prstGeom prst="rect">
            <a:avLst/>
          </a:prstGeom>
        </p:spPr>
      </p:pic>
      <p:sp>
        <p:nvSpPr>
          <p:cNvPr id="8" name="Rectangle 7">
            <a:extLst>
              <a:ext uri="{FF2B5EF4-FFF2-40B4-BE49-F238E27FC236}">
                <a16:creationId xmlns:a16="http://schemas.microsoft.com/office/drawing/2014/main" id="{3598C2C5-39DE-4954-85D3-E6E8461B45D0}"/>
              </a:ext>
            </a:extLst>
          </p:cNvPr>
          <p:cNvSpPr>
            <a:spLocks noChangeArrowheads="1"/>
          </p:cNvSpPr>
          <p:nvPr/>
        </p:nvSpPr>
        <p:spPr bwMode="auto">
          <a:xfrm>
            <a:off x="385291" y="5765160"/>
            <a:ext cx="5679178"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imes New Roman"/>
                <a:ea typeface="+mn-ea"/>
                <a:cs typeface="+mn-cs"/>
              </a:rPr>
              <a:t>US: $919.7 Billion (4.3% of GDP), 5.2 million jobs. </a:t>
            </a:r>
          </a:p>
        </p:txBody>
      </p:sp>
    </p:spTree>
    <p:extLst>
      <p:ext uri="{BB962C8B-B14F-4D97-AF65-F5344CB8AC3E}">
        <p14:creationId xmlns:p14="http://schemas.microsoft.com/office/powerpoint/2010/main" val="276499818"/>
      </p:ext>
    </p:extLst>
  </p:cSld>
  <p:clrMapOvr>
    <a:masterClrMapping/>
  </p:clrMapOvr>
  <p:transition spd="slow"/>
</p:sld>
</file>

<file path=ppt/theme/theme1.xml><?xml version="1.0" encoding="utf-8"?>
<a:theme xmlns:a="http://schemas.openxmlformats.org/drawingml/2006/main" name="6_Ribbons">
  <a:themeElements>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MyriadPro-Regular"/>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ccabee draft report">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3.xml><?xml version="1.0" encoding="utf-8"?>
<a:theme xmlns:a="http://schemas.openxmlformats.org/drawingml/2006/main" name="1_Ribbons">
  <a:themeElements>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accabee draft report">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5.xml><?xml version="1.0" encoding="utf-8"?>
<a:theme xmlns:a="http://schemas.openxmlformats.org/drawingml/2006/main" name="Page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Page Option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Sponsor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MyriadPro-Regular"/>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Ribbons">
  <a:themeElements>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25806</TotalTime>
  <Words>2176</Words>
  <Application>Microsoft Office PowerPoint</Application>
  <PresentationFormat>On-screen Show (4:3)</PresentationFormat>
  <Paragraphs>193</Paragraphs>
  <Slides>33</Slides>
  <Notes>24</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33</vt:i4>
      </vt:variant>
    </vt:vector>
  </HeadingPairs>
  <TitlesOfParts>
    <vt:vector size="51" baseType="lpstr">
      <vt:lpstr>Arial</vt:lpstr>
      <vt:lpstr>Arial Rounded MT Bold</vt:lpstr>
      <vt:lpstr>Calibri</vt:lpstr>
      <vt:lpstr>MyriadPro-Regular</vt:lpstr>
      <vt:lpstr>Times New Roman</vt:lpstr>
      <vt:lpstr>Trade Gothic LT Std Bold</vt:lpstr>
      <vt:lpstr>Wingdings</vt:lpstr>
      <vt:lpstr>6_Ribbons</vt:lpstr>
      <vt:lpstr>maccabee draft report</vt:lpstr>
      <vt:lpstr>1_Ribbons</vt:lpstr>
      <vt:lpstr>1_maccabee draft report</vt:lpstr>
      <vt:lpstr>Page Option 1</vt:lpstr>
      <vt:lpstr>Page Option 2</vt:lpstr>
      <vt:lpstr>Sponsor Page</vt:lpstr>
      <vt:lpstr>4_Default Design</vt:lpstr>
      <vt:lpstr>Ribbons</vt:lpstr>
      <vt:lpstr>Title</vt:lpstr>
      <vt:lpstr>2_Default Design</vt:lpstr>
      <vt:lpstr>PowerPoint Presentation</vt:lpstr>
      <vt:lpstr>The Rebuilding Power of  the Arts in Ohio  Ohio Arts Professionals Network Cleveland Conference  October 19, 2021  Randy Cohen Americans for the Arts   @ArtsInfoGuy</vt:lpstr>
      <vt:lpstr>PowerPoint Presentation</vt:lpstr>
      <vt:lpstr>PowerPoint Presentation</vt:lpstr>
      <vt:lpstr>PowerPoint Presentation</vt:lpstr>
      <vt:lpstr>Pandemic and the Arts</vt:lpstr>
      <vt:lpstr>PowerPoint Presentation</vt:lpstr>
      <vt:lpstr>Americans Value The Arts</vt:lpstr>
      <vt:lpstr>PowerPoint Presentation</vt:lpstr>
      <vt:lpstr>National Findings</vt:lpstr>
      <vt:lpstr>$166.3 Billion in Spending</vt:lpstr>
      <vt:lpstr>Attendees Spent  $31.47 Per Person, Per Event</vt:lpstr>
      <vt:lpstr>Event-Related Spending Local vs. Non-Local</vt:lpstr>
      <vt:lpstr>Jobs Supported (FTE)</vt:lpstr>
      <vt:lpstr>Government Revenue (Federal, State, Local)</vt:lpstr>
      <vt:lpstr>The AEP5 Calculator</vt:lpstr>
      <vt:lpstr>PowerPoint Presentation</vt:lpstr>
      <vt:lpstr>The Arts Make Us Feel Creative!</vt:lpstr>
      <vt:lpstr>PowerPoint Presentation</vt:lpstr>
      <vt:lpstr>PowerPoint Presentation</vt:lpstr>
      <vt:lpstr>PowerPoint Presentation</vt:lpstr>
      <vt:lpstr>Arts in Healthcare Benefits</vt:lpstr>
      <vt:lpstr>The Arts Unify Communities</vt:lpstr>
      <vt:lpstr>We All Have a Job to Do!</vt:lpstr>
      <vt:lpstr> 1. What is the message?  2. Who gets the message?  3. Who delivers the message?  Golden Rule: No story without a number, and no number without a story!  </vt:lpstr>
      <vt:lpstr>Appreciating The Arts</vt:lpstr>
      <vt:lpstr> Thank You!  www.AmericansForTheArts.org  rcohen@artsusa.org</vt:lpstr>
      <vt:lpstr>PowerPoint Presentation</vt:lpstr>
      <vt:lpstr>How to Make the Case for Arts Funding (Who is your target market?)</vt:lpstr>
      <vt:lpstr>Arts &amp; Healing in the Military</vt:lpstr>
      <vt:lpstr>PowerPoint Presentation</vt:lpstr>
      <vt:lpstr>PowerPoint Presentation</vt:lpstr>
      <vt:lpstr>“Everyone in my community has  equal access to the arts.”  (Just 50 percent of the public agrees)</vt:lpstr>
    </vt:vector>
  </TitlesOfParts>
  <Company>Sagetopia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Starr</dc:creator>
  <cp:lastModifiedBy>rcohen@artsusa.org</cp:lastModifiedBy>
  <cp:revision>791</cp:revision>
  <cp:lastPrinted>2018-10-11T20:02:44Z</cp:lastPrinted>
  <dcterms:created xsi:type="dcterms:W3CDTF">2012-03-30T14:28:53Z</dcterms:created>
  <dcterms:modified xsi:type="dcterms:W3CDTF">2021-10-21T00:44:20Z</dcterms:modified>
</cp:coreProperties>
</file>